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6" r:id="rId4"/>
  </p:sldMasterIdLst>
  <p:notesMasterIdLst>
    <p:notesMasterId r:id="rId80"/>
  </p:notesMasterIdLst>
  <p:handoutMasterIdLst>
    <p:handoutMasterId r:id="rId81"/>
  </p:handoutMasterIdLst>
  <p:sldIdLst>
    <p:sldId id="263" r:id="rId5"/>
    <p:sldId id="260" r:id="rId6"/>
    <p:sldId id="280" r:id="rId7"/>
    <p:sldId id="1628" r:id="rId8"/>
    <p:sldId id="294" r:id="rId9"/>
    <p:sldId id="293" r:id="rId10"/>
    <p:sldId id="1635" r:id="rId11"/>
    <p:sldId id="298" r:id="rId12"/>
    <p:sldId id="365" r:id="rId13"/>
    <p:sldId id="299" r:id="rId14"/>
    <p:sldId id="300" r:id="rId15"/>
    <p:sldId id="343" r:id="rId16"/>
    <p:sldId id="345" r:id="rId17"/>
    <p:sldId id="1629" r:id="rId18"/>
    <p:sldId id="346" r:id="rId19"/>
    <p:sldId id="347" r:id="rId20"/>
    <p:sldId id="348" r:id="rId21"/>
    <p:sldId id="350" r:id="rId22"/>
    <p:sldId id="296" r:id="rId23"/>
    <p:sldId id="297" r:id="rId24"/>
    <p:sldId id="301" r:id="rId25"/>
    <p:sldId id="303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58" r:id="rId55"/>
    <p:sldId id="359" r:id="rId56"/>
    <p:sldId id="360" r:id="rId57"/>
    <p:sldId id="361" r:id="rId58"/>
    <p:sldId id="362" r:id="rId59"/>
    <p:sldId id="363" r:id="rId60"/>
    <p:sldId id="357" r:id="rId61"/>
    <p:sldId id="333" r:id="rId62"/>
    <p:sldId id="334" r:id="rId63"/>
    <p:sldId id="335" r:id="rId64"/>
    <p:sldId id="336" r:id="rId65"/>
    <p:sldId id="337" r:id="rId66"/>
    <p:sldId id="338" r:id="rId67"/>
    <p:sldId id="364" r:id="rId68"/>
    <p:sldId id="339" r:id="rId69"/>
    <p:sldId id="355" r:id="rId70"/>
    <p:sldId id="1633" r:id="rId71"/>
    <p:sldId id="1634" r:id="rId72"/>
    <p:sldId id="352" r:id="rId73"/>
    <p:sldId id="353" r:id="rId74"/>
    <p:sldId id="1630" r:id="rId75"/>
    <p:sldId id="1631" r:id="rId76"/>
    <p:sldId id="354" r:id="rId77"/>
    <p:sldId id="1632" r:id="rId78"/>
    <p:sldId id="340" r:id="rId7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589711-9D10-4018-8851-6AC543C549C3}" v="58" dt="2020-02-22T12:25:01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4" y="465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den Kaskela" userId="56daf922-edc3-46fe-8c91-77a5f80ae023" providerId="ADAL" clId="{94B66AA6-2F5D-4C74-A967-91E33859C6A0}"/>
  </pc:docChgLst>
  <pc:docChgLst>
    <pc:chgData name="Michael Ochs" userId="68e602d7-fab5-4335-8dbd-cc33c8d45c9e" providerId="ADAL" clId="{1071EAF3-6F18-473B-AE7F-15F0A86FAC1F}"/>
  </pc:docChgLst>
  <pc:docChgLst>
    <pc:chgData name="Aiden Kaskela" userId="56daf922-edc3-46fe-8c91-77a5f80ae023" providerId="ADAL" clId="{DBAE3BF5-0519-47B5-92FE-FAE168500682}"/>
  </pc:docChgLst>
  <pc:docChgLst>
    <pc:chgData name="Aiden Kaskela" userId="56daf922-edc3-46fe-8c91-77a5f80ae023" providerId="ADAL" clId="{D9589711-9D10-4018-8851-6AC543C549C3}"/>
    <pc:docChg chg="undo custSel mod addSld delSld modSld sldOrd">
      <pc:chgData name="Aiden Kaskela" userId="56daf922-edc3-46fe-8c91-77a5f80ae023" providerId="ADAL" clId="{D9589711-9D10-4018-8851-6AC543C549C3}" dt="2020-02-22T12:26:10.143" v="614" actId="2696"/>
      <pc:docMkLst>
        <pc:docMk/>
      </pc:docMkLst>
      <pc:sldChg chg="addSp delSp modSp add del setBg delDesignElem">
        <pc:chgData name="Aiden Kaskela" userId="56daf922-edc3-46fe-8c91-77a5f80ae023" providerId="ADAL" clId="{D9589711-9D10-4018-8851-6AC543C549C3}" dt="2020-02-21T17:45:41.917" v="22" actId="2696"/>
        <pc:sldMkLst>
          <pc:docMk/>
          <pc:sldMk cId="3896555658" sldId="257"/>
        </pc:sldMkLst>
        <pc:spChg chg="del">
          <ac:chgData name="Aiden Kaskela" userId="56daf922-edc3-46fe-8c91-77a5f80ae023" providerId="ADAL" clId="{D9589711-9D10-4018-8851-6AC543C549C3}" dt="2020-02-21T17:45:30.251" v="18" actId="478"/>
          <ac:spMkLst>
            <pc:docMk/>
            <pc:sldMk cId="3896555658" sldId="257"/>
            <ac:spMk id="2" creationId="{F71A0016-B635-4230-8858-064FDE87191C}"/>
          </ac:spMkLst>
        </pc:spChg>
        <pc:spChg chg="del mod">
          <ac:chgData name="Aiden Kaskela" userId="56daf922-edc3-46fe-8c91-77a5f80ae023" providerId="ADAL" clId="{D9589711-9D10-4018-8851-6AC543C549C3}" dt="2020-02-21T17:45:28.278" v="17" actId="478"/>
          <ac:spMkLst>
            <pc:docMk/>
            <pc:sldMk cId="3896555658" sldId="257"/>
            <ac:spMk id="6" creationId="{00000000-0000-0000-0000-000000000000}"/>
          </ac:spMkLst>
        </pc:spChg>
        <pc:spChg chg="add del mod">
          <ac:chgData name="Aiden Kaskela" userId="56daf922-edc3-46fe-8c91-77a5f80ae023" providerId="ADAL" clId="{D9589711-9D10-4018-8851-6AC543C549C3}" dt="2020-02-21T17:45:39.196" v="21" actId="478"/>
          <ac:spMkLst>
            <pc:docMk/>
            <pc:sldMk cId="3896555658" sldId="257"/>
            <ac:spMk id="7" creationId="{1ACCB252-B4FD-4200-90FF-AFFD6E2E297E}"/>
          </ac:spMkLst>
        </pc:spChg>
        <pc:spChg chg="add mod">
          <ac:chgData name="Aiden Kaskela" userId="56daf922-edc3-46fe-8c91-77a5f80ae023" providerId="ADAL" clId="{D9589711-9D10-4018-8851-6AC543C549C3}" dt="2020-02-21T17:45:39.196" v="21" actId="478"/>
          <ac:spMkLst>
            <pc:docMk/>
            <pc:sldMk cId="3896555658" sldId="257"/>
            <ac:spMk id="9" creationId="{1EB7A8DA-C906-419E-BEBB-E7A06BEB3AC4}"/>
          </ac:spMkLst>
        </pc:spChg>
        <pc:spChg chg="del">
          <ac:chgData name="Aiden Kaskela" userId="56daf922-edc3-46fe-8c91-77a5f80ae023" providerId="ADAL" clId="{D9589711-9D10-4018-8851-6AC543C549C3}" dt="2020-02-21T17:45:02.727" v="13"/>
          <ac:spMkLst>
            <pc:docMk/>
            <pc:sldMk cId="3896555658" sldId="257"/>
            <ac:spMk id="10" creationId="{1DB7C82F-AB7E-4F0C-B829-FA1B9C415180}"/>
          </ac:spMkLst>
        </pc:spChg>
        <pc:spChg chg="del">
          <ac:chgData name="Aiden Kaskela" userId="56daf922-edc3-46fe-8c91-77a5f80ae023" providerId="ADAL" clId="{D9589711-9D10-4018-8851-6AC543C549C3}" dt="2020-02-21T17:45:30.251" v="18" actId="478"/>
          <ac:spMkLst>
            <pc:docMk/>
            <pc:sldMk cId="3896555658" sldId="257"/>
            <ac:spMk id="11" creationId="{7503D4FD-3BB4-4BA8-B5BD-3DF6A547008D}"/>
          </ac:spMkLst>
        </pc:spChg>
        <pc:spChg chg="del">
          <ac:chgData name="Aiden Kaskela" userId="56daf922-edc3-46fe-8c91-77a5f80ae023" providerId="ADAL" clId="{D9589711-9D10-4018-8851-6AC543C549C3}" dt="2020-02-21T17:45:30.251" v="18" actId="478"/>
          <ac:spMkLst>
            <pc:docMk/>
            <pc:sldMk cId="3896555658" sldId="257"/>
            <ac:spMk id="12" creationId="{79EE1D65-FFE4-4615-B3D4-C67ED44EEFD6}"/>
          </ac:spMkLst>
        </pc:spChg>
        <pc:spChg chg="add del">
          <ac:chgData name="Aiden Kaskela" userId="56daf922-edc3-46fe-8c91-77a5f80ae023" providerId="ADAL" clId="{D9589711-9D10-4018-8851-6AC543C549C3}" dt="2020-02-21T17:45:39.196" v="21" actId="478"/>
          <ac:spMkLst>
            <pc:docMk/>
            <pc:sldMk cId="3896555658" sldId="257"/>
            <ac:spMk id="16" creationId="{2B6178FF-CBA5-41DD-AB07-3D597228D049}"/>
          </ac:spMkLst>
        </pc:spChg>
        <pc:spChg chg="add del">
          <ac:chgData name="Aiden Kaskela" userId="56daf922-edc3-46fe-8c91-77a5f80ae023" providerId="ADAL" clId="{D9589711-9D10-4018-8851-6AC543C549C3}" dt="2020-02-21T17:45:39.196" v="21" actId="478"/>
          <ac:spMkLst>
            <pc:docMk/>
            <pc:sldMk cId="3896555658" sldId="257"/>
            <ac:spMk id="17" creationId="{B5663D01-760F-4C7A-BF14-E3895701FC45}"/>
          </ac:spMkLst>
        </pc:spChg>
        <pc:spChg chg="add del">
          <ac:chgData name="Aiden Kaskela" userId="56daf922-edc3-46fe-8c91-77a5f80ae023" providerId="ADAL" clId="{D9589711-9D10-4018-8851-6AC543C549C3}" dt="2020-02-21T17:45:39.196" v="21" actId="478"/>
          <ac:spMkLst>
            <pc:docMk/>
            <pc:sldMk cId="3896555658" sldId="257"/>
            <ac:spMk id="20" creationId="{9634C34F-DB1B-4E30-9E0A-5FF67076B1C3}"/>
          </ac:spMkLst>
        </pc:spChg>
        <pc:spChg chg="add del">
          <ac:chgData name="Aiden Kaskela" userId="56daf922-edc3-46fe-8c91-77a5f80ae023" providerId="ADAL" clId="{D9589711-9D10-4018-8851-6AC543C549C3}" dt="2020-02-21T17:45:39.196" v="21" actId="478"/>
          <ac:spMkLst>
            <pc:docMk/>
            <pc:sldMk cId="3896555658" sldId="257"/>
            <ac:spMk id="26" creationId="{3053AFB3-98D9-4C6A-A0AF-A01D2E345A03}"/>
          </ac:spMkLst>
        </pc:spChg>
        <pc:spChg chg="add del">
          <ac:chgData name="Aiden Kaskela" userId="56daf922-edc3-46fe-8c91-77a5f80ae023" providerId="ADAL" clId="{D9589711-9D10-4018-8851-6AC543C549C3}" dt="2020-02-21T17:45:39.196" v="21" actId="478"/>
          <ac:spMkLst>
            <pc:docMk/>
            <pc:sldMk cId="3896555658" sldId="257"/>
            <ac:spMk id="30" creationId="{581BCB89-618D-40E1-AAD1-39ACFC6E5E9F}"/>
          </ac:spMkLst>
        </pc:spChg>
        <pc:picChg chg="del">
          <ac:chgData name="Aiden Kaskela" userId="56daf922-edc3-46fe-8c91-77a5f80ae023" providerId="ADAL" clId="{D9589711-9D10-4018-8851-6AC543C549C3}" dt="2020-02-21T17:45:24.593" v="15" actId="478"/>
          <ac:picMkLst>
            <pc:docMk/>
            <pc:sldMk cId="3896555658" sldId="257"/>
            <ac:picMk id="3" creationId="{00000000-0000-0000-0000-000000000000}"/>
          </ac:picMkLst>
        </pc:picChg>
        <pc:picChg chg="del">
          <ac:chgData name="Aiden Kaskela" userId="56daf922-edc3-46fe-8c91-77a5f80ae023" providerId="ADAL" clId="{D9589711-9D10-4018-8851-6AC543C549C3}" dt="2020-02-21T17:45:30.251" v="18" actId="478"/>
          <ac:picMkLst>
            <pc:docMk/>
            <pc:sldMk cId="3896555658" sldId="257"/>
            <ac:picMk id="4" creationId="{2A00E4B1-6F50-4ACD-AB88-FDA31AD7E7C4}"/>
          </ac:picMkLst>
        </pc:picChg>
        <pc:picChg chg="del">
          <ac:chgData name="Aiden Kaskela" userId="56daf922-edc3-46fe-8c91-77a5f80ae023" providerId="ADAL" clId="{D9589711-9D10-4018-8851-6AC543C549C3}" dt="2020-02-21T17:45:22.183" v="14" actId="478"/>
          <ac:picMkLst>
            <pc:docMk/>
            <pc:sldMk cId="3896555658" sldId="257"/>
            <ac:picMk id="5" creationId="{6E10CE94-FB4C-4C16-AF56-DF1173FAABBD}"/>
          </ac:picMkLst>
        </pc:picChg>
        <pc:picChg chg="del">
          <ac:chgData name="Aiden Kaskela" userId="56daf922-edc3-46fe-8c91-77a5f80ae023" providerId="ADAL" clId="{D9589711-9D10-4018-8851-6AC543C549C3}" dt="2020-02-21T17:45:30.251" v="18" actId="478"/>
          <ac:picMkLst>
            <pc:docMk/>
            <pc:sldMk cId="3896555658" sldId="257"/>
            <ac:picMk id="8" creationId="{8EF70A80-29DF-4B95-895D-FDF676480549}"/>
          </ac:picMkLst>
        </pc:picChg>
        <pc:picChg chg="del">
          <ac:chgData name="Aiden Kaskela" userId="56daf922-edc3-46fe-8c91-77a5f80ae023" providerId="ADAL" clId="{D9589711-9D10-4018-8851-6AC543C549C3}" dt="2020-02-21T17:45:30.251" v="18" actId="478"/>
          <ac:picMkLst>
            <pc:docMk/>
            <pc:sldMk cId="3896555658" sldId="257"/>
            <ac:picMk id="14" creationId="{48F48E05-FF36-48B3-848A-9B578DEBC033}"/>
          </ac:picMkLst>
        </pc:picChg>
        <pc:picChg chg="add del">
          <ac:chgData name="Aiden Kaskela" userId="56daf922-edc3-46fe-8c91-77a5f80ae023" providerId="ADAL" clId="{D9589711-9D10-4018-8851-6AC543C549C3}" dt="2020-02-21T17:45:39.196" v="21" actId="478"/>
          <ac:picMkLst>
            <pc:docMk/>
            <pc:sldMk cId="3896555658" sldId="257"/>
            <ac:picMk id="18" creationId="{D3419DD2-15E2-4387-A34F-5F547FA47F9B}"/>
          </ac:picMkLst>
        </pc:picChg>
        <pc:picChg chg="del">
          <ac:chgData name="Aiden Kaskela" userId="56daf922-edc3-46fe-8c91-77a5f80ae023" providerId="ADAL" clId="{D9589711-9D10-4018-8851-6AC543C549C3}" dt="2020-02-21T17:45:30.251" v="18" actId="478"/>
          <ac:picMkLst>
            <pc:docMk/>
            <pc:sldMk cId="3896555658" sldId="257"/>
            <ac:picMk id="19" creationId="{1BAF550E-B13F-4EBF-9211-4DE50380664F}"/>
          </ac:picMkLst>
        </pc:picChg>
        <pc:picChg chg="add del">
          <ac:chgData name="Aiden Kaskela" userId="56daf922-edc3-46fe-8c91-77a5f80ae023" providerId="ADAL" clId="{D9589711-9D10-4018-8851-6AC543C549C3}" dt="2020-02-21T17:45:39.196" v="21" actId="478"/>
          <ac:picMkLst>
            <pc:docMk/>
            <pc:sldMk cId="3896555658" sldId="257"/>
            <ac:picMk id="21" creationId="{085B1472-22D3-4D3A-91E3-44F784F97D64}"/>
          </ac:picMkLst>
        </pc:picChg>
        <pc:picChg chg="del">
          <ac:chgData name="Aiden Kaskela" userId="56daf922-edc3-46fe-8c91-77a5f80ae023" providerId="ADAL" clId="{D9589711-9D10-4018-8851-6AC543C549C3}" dt="2020-02-21T17:45:30.251" v="18" actId="478"/>
          <ac:picMkLst>
            <pc:docMk/>
            <pc:sldMk cId="3896555658" sldId="257"/>
            <ac:picMk id="22" creationId="{43B16AB4-A855-4457-B82F-206C05954682}"/>
          </ac:picMkLst>
        </pc:picChg>
        <pc:picChg chg="add del">
          <ac:chgData name="Aiden Kaskela" userId="56daf922-edc3-46fe-8c91-77a5f80ae023" providerId="ADAL" clId="{D9589711-9D10-4018-8851-6AC543C549C3}" dt="2020-02-21T17:45:39.196" v="21" actId="478"/>
          <ac:picMkLst>
            <pc:docMk/>
            <pc:sldMk cId="3896555658" sldId="257"/>
            <ac:picMk id="23" creationId="{E925FFFE-EB6F-49F4-962B-6E6219FF2A29}"/>
          </ac:picMkLst>
        </pc:picChg>
        <pc:picChg chg="add del">
          <ac:chgData name="Aiden Kaskela" userId="56daf922-edc3-46fe-8c91-77a5f80ae023" providerId="ADAL" clId="{D9589711-9D10-4018-8851-6AC543C549C3}" dt="2020-02-21T17:45:39.196" v="21" actId="478"/>
          <ac:picMkLst>
            <pc:docMk/>
            <pc:sldMk cId="3896555658" sldId="257"/>
            <ac:picMk id="24" creationId="{C207BD38-202E-4046-9622-726F4BF5D8FA}"/>
          </ac:picMkLst>
        </pc:picChg>
        <pc:picChg chg="add del">
          <ac:chgData name="Aiden Kaskela" userId="56daf922-edc3-46fe-8c91-77a5f80ae023" providerId="ADAL" clId="{D9589711-9D10-4018-8851-6AC543C549C3}" dt="2020-02-21T17:45:39.196" v="21" actId="478"/>
          <ac:picMkLst>
            <pc:docMk/>
            <pc:sldMk cId="3896555658" sldId="257"/>
            <ac:picMk id="25" creationId="{A9008C61-03AD-4CF8-AE56-F6CD8C601F77}"/>
          </ac:picMkLst>
        </pc:picChg>
        <pc:picChg chg="add del">
          <ac:chgData name="Aiden Kaskela" userId="56daf922-edc3-46fe-8c91-77a5f80ae023" providerId="ADAL" clId="{D9589711-9D10-4018-8851-6AC543C549C3}" dt="2020-02-21T17:45:39.196" v="21" actId="478"/>
          <ac:picMkLst>
            <pc:docMk/>
            <pc:sldMk cId="3896555658" sldId="257"/>
            <ac:picMk id="27" creationId="{EE4E9671-34A4-430C-A2D8-A6817A65B84E}"/>
          </ac:picMkLst>
        </pc:picChg>
        <pc:picChg chg="add del">
          <ac:chgData name="Aiden Kaskela" userId="56daf922-edc3-46fe-8c91-77a5f80ae023" providerId="ADAL" clId="{D9589711-9D10-4018-8851-6AC543C549C3}" dt="2020-02-21T17:45:39.196" v="21" actId="478"/>
          <ac:picMkLst>
            <pc:docMk/>
            <pc:sldMk cId="3896555658" sldId="257"/>
            <ac:picMk id="28" creationId="{DBC81A1F-3911-4AC9-9C3F-3C2880544D24}"/>
          </ac:picMkLst>
        </pc:picChg>
        <pc:picChg chg="add del">
          <ac:chgData name="Aiden Kaskela" userId="56daf922-edc3-46fe-8c91-77a5f80ae023" providerId="ADAL" clId="{D9589711-9D10-4018-8851-6AC543C549C3}" dt="2020-02-21T17:45:39.196" v="21" actId="478"/>
          <ac:picMkLst>
            <pc:docMk/>
            <pc:sldMk cId="3896555658" sldId="257"/>
            <ac:picMk id="29" creationId="{8C447457-FB3D-4E98-AA70-889C86BC6C52}"/>
          </ac:picMkLst>
        </pc:picChg>
        <pc:picChg chg="del">
          <ac:chgData name="Aiden Kaskela" userId="56daf922-edc3-46fe-8c91-77a5f80ae023" providerId="ADAL" clId="{D9589711-9D10-4018-8851-6AC543C549C3}" dt="2020-02-21T17:45:30.251" v="18" actId="478"/>
          <ac:picMkLst>
            <pc:docMk/>
            <pc:sldMk cId="3896555658" sldId="257"/>
            <ac:picMk id="1034" creationId="{F3952C69-C62B-4D4E-A287-1320EA3A1C3F}"/>
          </ac:picMkLst>
        </pc:picChg>
      </pc:sldChg>
      <pc:sldChg chg="modSp">
        <pc:chgData name="Aiden Kaskela" userId="56daf922-edc3-46fe-8c91-77a5f80ae023" providerId="ADAL" clId="{D9589711-9D10-4018-8851-6AC543C549C3}" dt="2020-02-22T11:39:08.157" v="101" actId="20577"/>
        <pc:sldMkLst>
          <pc:docMk/>
          <pc:sldMk cId="2417545123" sldId="260"/>
        </pc:sldMkLst>
        <pc:spChg chg="mod">
          <ac:chgData name="Aiden Kaskela" userId="56daf922-edc3-46fe-8c91-77a5f80ae023" providerId="ADAL" clId="{D9589711-9D10-4018-8851-6AC543C549C3}" dt="2020-02-22T11:39:08.157" v="101" actId="20577"/>
          <ac:spMkLst>
            <pc:docMk/>
            <pc:sldMk cId="2417545123" sldId="260"/>
            <ac:spMk id="4" creationId="{DBF4EAF9-800C-47D8-B4EF-4145666C2F4F}"/>
          </ac:spMkLst>
        </pc:spChg>
        <pc:spChg chg="mod">
          <ac:chgData name="Aiden Kaskela" userId="56daf922-edc3-46fe-8c91-77a5f80ae023" providerId="ADAL" clId="{D9589711-9D10-4018-8851-6AC543C549C3}" dt="2020-02-21T17:44:12.996" v="11" actId="20577"/>
          <ac:spMkLst>
            <pc:docMk/>
            <pc:sldMk cId="2417545123" sldId="260"/>
            <ac:spMk id="5" creationId="{640E5193-A6AA-498A-A113-619531E522D4}"/>
          </ac:spMkLst>
        </pc:spChg>
      </pc:sldChg>
      <pc:sldChg chg="delSp add ord setBg delDesignElem">
        <pc:chgData name="Aiden Kaskela" userId="56daf922-edc3-46fe-8c91-77a5f80ae023" providerId="ADAL" clId="{D9589711-9D10-4018-8851-6AC543C549C3}" dt="2020-02-21T17:44:05.316" v="2"/>
        <pc:sldMkLst>
          <pc:docMk/>
          <pc:sldMk cId="556406408" sldId="263"/>
        </pc:sldMkLst>
        <pc:spChg chg="del">
          <ac:chgData name="Aiden Kaskela" userId="56daf922-edc3-46fe-8c91-77a5f80ae023" providerId="ADAL" clId="{D9589711-9D10-4018-8851-6AC543C549C3}" dt="2020-02-21T17:43:59.067" v="1"/>
          <ac:spMkLst>
            <pc:docMk/>
            <pc:sldMk cId="556406408" sldId="263"/>
            <ac:spMk id="22" creationId="{788ADD79-F052-4071-B16E-264152582BC7}"/>
          </ac:spMkLst>
        </pc:spChg>
      </pc:sldChg>
      <pc:sldChg chg="addSp delSp modSp del delAnim">
        <pc:chgData name="Aiden Kaskela" userId="56daf922-edc3-46fe-8c91-77a5f80ae023" providerId="ADAL" clId="{D9589711-9D10-4018-8851-6AC543C549C3}" dt="2020-02-22T12:26:10.143" v="614" actId="2696"/>
        <pc:sldMkLst>
          <pc:docMk/>
          <pc:sldMk cId="1793995912" sldId="295"/>
        </pc:sldMkLst>
        <pc:spChg chg="mod">
          <ac:chgData name="Aiden Kaskela" userId="56daf922-edc3-46fe-8c91-77a5f80ae023" providerId="ADAL" clId="{D9589711-9D10-4018-8851-6AC543C549C3}" dt="2020-02-22T12:26:03.267" v="613" actId="20577"/>
          <ac:spMkLst>
            <pc:docMk/>
            <pc:sldMk cId="1793995912" sldId="295"/>
            <ac:spMk id="2" creationId="{3FAB1B26-6296-463A-970F-B0CA5F70266D}"/>
          </ac:spMkLst>
        </pc:spChg>
        <pc:spChg chg="add del mod">
          <ac:chgData name="Aiden Kaskela" userId="56daf922-edc3-46fe-8c91-77a5f80ae023" providerId="ADAL" clId="{D9589711-9D10-4018-8851-6AC543C549C3}" dt="2020-02-22T12:25:23.192" v="582" actId="478"/>
          <ac:spMkLst>
            <pc:docMk/>
            <pc:sldMk cId="1793995912" sldId="295"/>
            <ac:spMk id="4" creationId="{974A4253-1AE5-42E6-8BD1-D8BE6B8D8ECA}"/>
          </ac:spMkLst>
        </pc:spChg>
        <pc:spChg chg="add mod">
          <ac:chgData name="Aiden Kaskela" userId="56daf922-edc3-46fe-8c91-77a5f80ae023" providerId="ADAL" clId="{D9589711-9D10-4018-8851-6AC543C549C3}" dt="2020-02-22T12:25:46.440" v="604" actId="255"/>
          <ac:spMkLst>
            <pc:docMk/>
            <pc:sldMk cId="1793995912" sldId="295"/>
            <ac:spMk id="6" creationId="{79A8E616-240E-4E0D-88FF-4AAA10E95823}"/>
          </ac:spMkLst>
        </pc:spChg>
        <pc:picChg chg="add del">
          <ac:chgData name="Aiden Kaskela" userId="56daf922-edc3-46fe-8c91-77a5f80ae023" providerId="ADAL" clId="{D9589711-9D10-4018-8851-6AC543C549C3}" dt="2020-02-22T12:25:26.798" v="583" actId="478"/>
          <ac:picMkLst>
            <pc:docMk/>
            <pc:sldMk cId="1793995912" sldId="295"/>
            <ac:picMk id="8" creationId="{D51C2605-8048-4781-9024-71FDBF16645B}"/>
          </ac:picMkLst>
        </pc:picChg>
        <pc:picChg chg="del">
          <ac:chgData name="Aiden Kaskela" userId="56daf922-edc3-46fe-8c91-77a5f80ae023" providerId="ADAL" clId="{D9589711-9D10-4018-8851-6AC543C549C3}" dt="2020-02-22T12:25:26.798" v="583" actId="478"/>
          <ac:picMkLst>
            <pc:docMk/>
            <pc:sldMk cId="1793995912" sldId="295"/>
            <ac:picMk id="10" creationId="{B7393783-8DC8-4E82-A041-EF87604605BC}"/>
          </ac:picMkLst>
        </pc:picChg>
        <pc:picChg chg="del">
          <ac:chgData name="Aiden Kaskela" userId="56daf922-edc3-46fe-8c91-77a5f80ae023" providerId="ADAL" clId="{D9589711-9D10-4018-8851-6AC543C549C3}" dt="2020-02-22T12:25:26.798" v="583" actId="478"/>
          <ac:picMkLst>
            <pc:docMk/>
            <pc:sldMk cId="1793995912" sldId="295"/>
            <ac:picMk id="13" creationId="{BA55D189-1200-47C4-AB0D-71E8E3885D30}"/>
          </ac:picMkLst>
        </pc:picChg>
        <pc:picChg chg="del">
          <ac:chgData name="Aiden Kaskela" userId="56daf922-edc3-46fe-8c91-77a5f80ae023" providerId="ADAL" clId="{D9589711-9D10-4018-8851-6AC543C549C3}" dt="2020-02-22T12:25:26.798" v="583" actId="478"/>
          <ac:picMkLst>
            <pc:docMk/>
            <pc:sldMk cId="1793995912" sldId="295"/>
            <ac:picMk id="14" creationId="{15447F8F-4678-4BFF-BF85-96C66C8D369E}"/>
          </ac:picMkLst>
        </pc:picChg>
      </pc:sldChg>
      <pc:sldChg chg="modSp">
        <pc:chgData name="Aiden Kaskela" userId="56daf922-edc3-46fe-8c91-77a5f80ae023" providerId="ADAL" clId="{D9589711-9D10-4018-8851-6AC543C549C3}" dt="2020-02-22T11:52:04.751" v="424" actId="6549"/>
        <pc:sldMkLst>
          <pc:docMk/>
          <pc:sldMk cId="1401080282" sldId="296"/>
        </pc:sldMkLst>
        <pc:spChg chg="mod">
          <ac:chgData name="Aiden Kaskela" userId="56daf922-edc3-46fe-8c91-77a5f80ae023" providerId="ADAL" clId="{D9589711-9D10-4018-8851-6AC543C549C3}" dt="2020-02-22T11:52:04.751" v="424" actId="6549"/>
          <ac:spMkLst>
            <pc:docMk/>
            <pc:sldMk cId="1401080282" sldId="296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52:10.821" v="425"/>
        <pc:sldMkLst>
          <pc:docMk/>
          <pc:sldMk cId="3677100193" sldId="297"/>
        </pc:sldMkLst>
        <pc:spChg chg="mod">
          <ac:chgData name="Aiden Kaskela" userId="56daf922-edc3-46fe-8c91-77a5f80ae023" providerId="ADAL" clId="{D9589711-9D10-4018-8851-6AC543C549C3}" dt="2020-02-22T11:52:10.821" v="425"/>
          <ac:spMkLst>
            <pc:docMk/>
            <pc:sldMk cId="3677100193" sldId="297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41:42.008" v="230" actId="20577"/>
        <pc:sldMkLst>
          <pc:docMk/>
          <pc:sldMk cId="2775010792" sldId="298"/>
        </pc:sldMkLst>
        <pc:spChg chg="mod">
          <ac:chgData name="Aiden Kaskela" userId="56daf922-edc3-46fe-8c91-77a5f80ae023" providerId="ADAL" clId="{D9589711-9D10-4018-8851-6AC543C549C3}" dt="2020-02-22T11:41:42.008" v="230" actId="20577"/>
          <ac:spMkLst>
            <pc:docMk/>
            <pc:sldMk cId="2775010792" sldId="298"/>
            <ac:spMk id="4" creationId="{45C13000-DF6A-437F-9CDD-CCCA7A58D97B}"/>
          </ac:spMkLst>
        </pc:spChg>
      </pc:sldChg>
      <pc:sldChg chg="modSp">
        <pc:chgData name="Aiden Kaskela" userId="56daf922-edc3-46fe-8c91-77a5f80ae023" providerId="ADAL" clId="{D9589711-9D10-4018-8851-6AC543C549C3}" dt="2020-02-22T11:43:10.638" v="337" actId="14100"/>
        <pc:sldMkLst>
          <pc:docMk/>
          <pc:sldMk cId="610091901" sldId="300"/>
        </pc:sldMkLst>
        <pc:spChg chg="mod">
          <ac:chgData name="Aiden Kaskela" userId="56daf922-edc3-46fe-8c91-77a5f80ae023" providerId="ADAL" clId="{D9589711-9D10-4018-8851-6AC543C549C3}" dt="2020-02-22T11:43:10.638" v="337" actId="14100"/>
          <ac:spMkLst>
            <pc:docMk/>
            <pc:sldMk cId="610091901" sldId="300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51:37.874" v="403" actId="20577"/>
        <pc:sldMkLst>
          <pc:docMk/>
          <pc:sldMk cId="1276113281" sldId="301"/>
        </pc:sldMkLst>
        <pc:spChg chg="mod">
          <ac:chgData name="Aiden Kaskela" userId="56daf922-edc3-46fe-8c91-77a5f80ae023" providerId="ADAL" clId="{D9589711-9D10-4018-8851-6AC543C549C3}" dt="2020-02-22T11:51:37.874" v="403" actId="20577"/>
          <ac:spMkLst>
            <pc:docMk/>
            <pc:sldMk cId="1276113281" sldId="301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51:45.297" v="404"/>
        <pc:sldMkLst>
          <pc:docMk/>
          <pc:sldMk cId="3741923231" sldId="303"/>
        </pc:sldMkLst>
        <pc:spChg chg="mod">
          <ac:chgData name="Aiden Kaskela" userId="56daf922-edc3-46fe-8c91-77a5f80ae023" providerId="ADAL" clId="{D9589711-9D10-4018-8851-6AC543C549C3}" dt="2020-02-22T11:51:45.297" v="404"/>
          <ac:spMkLst>
            <pc:docMk/>
            <pc:sldMk cId="3741923231" sldId="303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51:49.439" v="405"/>
        <pc:sldMkLst>
          <pc:docMk/>
          <pc:sldMk cId="743430674" sldId="305"/>
        </pc:sldMkLst>
        <pc:spChg chg="mod">
          <ac:chgData name="Aiden Kaskela" userId="56daf922-edc3-46fe-8c91-77a5f80ae023" providerId="ADAL" clId="{D9589711-9D10-4018-8851-6AC543C549C3}" dt="2020-02-22T11:51:49.439" v="405"/>
          <ac:spMkLst>
            <pc:docMk/>
            <pc:sldMk cId="743430674" sldId="305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52:27.474" v="426"/>
        <pc:sldMkLst>
          <pc:docMk/>
          <pc:sldMk cId="285843876" sldId="306"/>
        </pc:sldMkLst>
        <pc:spChg chg="mod">
          <ac:chgData name="Aiden Kaskela" userId="56daf922-edc3-46fe-8c91-77a5f80ae023" providerId="ADAL" clId="{D9589711-9D10-4018-8851-6AC543C549C3}" dt="2020-02-22T11:52:27.474" v="426"/>
          <ac:spMkLst>
            <pc:docMk/>
            <pc:sldMk cId="285843876" sldId="306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52:32.122" v="427"/>
        <pc:sldMkLst>
          <pc:docMk/>
          <pc:sldMk cId="1903285301" sldId="307"/>
        </pc:sldMkLst>
        <pc:spChg chg="mod">
          <ac:chgData name="Aiden Kaskela" userId="56daf922-edc3-46fe-8c91-77a5f80ae023" providerId="ADAL" clId="{D9589711-9D10-4018-8851-6AC543C549C3}" dt="2020-02-22T11:52:32.122" v="427"/>
          <ac:spMkLst>
            <pc:docMk/>
            <pc:sldMk cId="1903285301" sldId="307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52:37.207" v="428"/>
        <pc:sldMkLst>
          <pc:docMk/>
          <pc:sldMk cId="3290532814" sldId="308"/>
        </pc:sldMkLst>
        <pc:spChg chg="mod">
          <ac:chgData name="Aiden Kaskela" userId="56daf922-edc3-46fe-8c91-77a5f80ae023" providerId="ADAL" clId="{D9589711-9D10-4018-8851-6AC543C549C3}" dt="2020-02-22T11:52:37.207" v="428"/>
          <ac:spMkLst>
            <pc:docMk/>
            <pc:sldMk cId="3290532814" sldId="308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52:58.071" v="429"/>
        <pc:sldMkLst>
          <pc:docMk/>
          <pc:sldMk cId="1600808867" sldId="309"/>
        </pc:sldMkLst>
        <pc:spChg chg="mod">
          <ac:chgData name="Aiden Kaskela" userId="56daf922-edc3-46fe-8c91-77a5f80ae023" providerId="ADAL" clId="{D9589711-9D10-4018-8851-6AC543C549C3}" dt="2020-02-22T11:52:58.071" v="429"/>
          <ac:spMkLst>
            <pc:docMk/>
            <pc:sldMk cId="1600808867" sldId="309"/>
            <ac:spMk id="2" creationId="{3FAB1B26-6296-463A-970F-B0CA5F70266D}"/>
          </ac:spMkLst>
        </pc:spChg>
      </pc:sldChg>
      <pc:sldChg chg="addSp delSp modSp">
        <pc:chgData name="Aiden Kaskela" userId="56daf922-edc3-46fe-8c91-77a5f80ae023" providerId="ADAL" clId="{D9589711-9D10-4018-8851-6AC543C549C3}" dt="2020-02-22T12:04:53.829" v="451" actId="14100"/>
        <pc:sldMkLst>
          <pc:docMk/>
          <pc:sldMk cId="2761026297" sldId="331"/>
        </pc:sldMkLst>
        <pc:spChg chg="add del mod">
          <ac:chgData name="Aiden Kaskela" userId="56daf922-edc3-46fe-8c91-77a5f80ae023" providerId="ADAL" clId="{D9589711-9D10-4018-8851-6AC543C549C3}" dt="2020-02-22T12:04:26.992" v="431"/>
          <ac:spMkLst>
            <pc:docMk/>
            <pc:sldMk cId="2761026297" sldId="331"/>
            <ac:spMk id="4" creationId="{CC9CE175-8554-4DE1-9D69-F7962089FE9E}"/>
          </ac:spMkLst>
        </pc:spChg>
        <pc:picChg chg="add mod">
          <ac:chgData name="Aiden Kaskela" userId="56daf922-edc3-46fe-8c91-77a5f80ae023" providerId="ADAL" clId="{D9589711-9D10-4018-8851-6AC543C549C3}" dt="2020-02-22T12:04:53.829" v="451" actId="14100"/>
          <ac:picMkLst>
            <pc:docMk/>
            <pc:sldMk cId="2761026297" sldId="331"/>
            <ac:picMk id="5" creationId="{071E5321-BED7-4087-82CB-8C204CC40F91}"/>
          </ac:picMkLst>
        </pc:picChg>
        <pc:picChg chg="del">
          <ac:chgData name="Aiden Kaskela" userId="56daf922-edc3-46fe-8c91-77a5f80ae023" providerId="ADAL" clId="{D9589711-9D10-4018-8851-6AC543C549C3}" dt="2020-02-22T12:04:25.504" v="430" actId="478"/>
          <ac:picMkLst>
            <pc:docMk/>
            <pc:sldMk cId="2761026297" sldId="331"/>
            <ac:picMk id="7" creationId="{64DF8DB2-8801-4EFB-AC6F-AF6F1B569B36}"/>
          </ac:picMkLst>
        </pc:picChg>
      </pc:sldChg>
      <pc:sldChg chg="del">
        <pc:chgData name="Aiden Kaskela" userId="56daf922-edc3-46fe-8c91-77a5f80ae023" providerId="ADAL" clId="{D9589711-9D10-4018-8851-6AC543C549C3}" dt="2020-02-21T17:47:02.694" v="35" actId="2696"/>
        <pc:sldMkLst>
          <pc:docMk/>
          <pc:sldMk cId="1087596183" sldId="340"/>
        </pc:sldMkLst>
      </pc:sldChg>
      <pc:sldChg chg="add">
        <pc:chgData name="Aiden Kaskela" userId="56daf922-edc3-46fe-8c91-77a5f80ae023" providerId="ADAL" clId="{D9589711-9D10-4018-8851-6AC543C549C3}" dt="2020-02-21T17:47:03.398" v="36"/>
        <pc:sldMkLst>
          <pc:docMk/>
          <pc:sldMk cId="1268967732" sldId="340"/>
        </pc:sldMkLst>
      </pc:sldChg>
      <pc:sldChg chg="addSp delSp modSp">
        <pc:chgData name="Aiden Kaskela" userId="56daf922-edc3-46fe-8c91-77a5f80ae023" providerId="ADAL" clId="{D9589711-9D10-4018-8851-6AC543C549C3}" dt="2020-02-22T11:45:46.620" v="370" actId="14100"/>
        <pc:sldMkLst>
          <pc:docMk/>
          <pc:sldMk cId="3654153557" sldId="343"/>
        </pc:sldMkLst>
        <pc:spChg chg="mod">
          <ac:chgData name="Aiden Kaskela" userId="56daf922-edc3-46fe-8c91-77a5f80ae023" providerId="ADAL" clId="{D9589711-9D10-4018-8851-6AC543C549C3}" dt="2020-02-22T11:44:18.360" v="366" actId="14100"/>
          <ac:spMkLst>
            <pc:docMk/>
            <pc:sldMk cId="3654153557" sldId="343"/>
            <ac:spMk id="2" creationId="{3FAB1B26-6296-463A-970F-B0CA5F70266D}"/>
          </ac:spMkLst>
        </pc:spChg>
        <pc:spChg chg="add del mod">
          <ac:chgData name="Aiden Kaskela" userId="56daf922-edc3-46fe-8c91-77a5f80ae023" providerId="ADAL" clId="{D9589711-9D10-4018-8851-6AC543C549C3}" dt="2020-02-22T11:45:36.919" v="368"/>
          <ac:spMkLst>
            <pc:docMk/>
            <pc:sldMk cId="3654153557" sldId="343"/>
            <ac:spMk id="4" creationId="{C1F6E8D6-40BB-44C0-89BA-D88F7E51C53F}"/>
          </ac:spMkLst>
        </pc:spChg>
        <pc:picChg chg="del">
          <ac:chgData name="Aiden Kaskela" userId="56daf922-edc3-46fe-8c91-77a5f80ae023" providerId="ADAL" clId="{D9589711-9D10-4018-8851-6AC543C549C3}" dt="2020-02-22T11:45:35.484" v="367" actId="478"/>
          <ac:picMkLst>
            <pc:docMk/>
            <pc:sldMk cId="3654153557" sldId="343"/>
            <ac:picMk id="5" creationId="{21BFE25F-B64F-4265-9AE9-3A5787E7F18F}"/>
          </ac:picMkLst>
        </pc:picChg>
        <pc:picChg chg="add mod">
          <ac:chgData name="Aiden Kaskela" userId="56daf922-edc3-46fe-8c91-77a5f80ae023" providerId="ADAL" clId="{D9589711-9D10-4018-8851-6AC543C549C3}" dt="2020-02-22T11:45:46.620" v="370" actId="14100"/>
          <ac:picMkLst>
            <pc:docMk/>
            <pc:sldMk cId="3654153557" sldId="343"/>
            <ac:picMk id="6" creationId="{A08E10D6-2C79-48DE-937B-830E4C02D228}"/>
          </ac:picMkLst>
        </pc:picChg>
      </pc:sldChg>
      <pc:sldChg chg="addSp delSp modSp">
        <pc:chgData name="Aiden Kaskela" userId="56daf922-edc3-46fe-8c91-77a5f80ae023" providerId="ADAL" clId="{D9589711-9D10-4018-8851-6AC543C549C3}" dt="2020-02-22T11:47:45.040" v="377" actId="14100"/>
        <pc:sldMkLst>
          <pc:docMk/>
          <pc:sldMk cId="1515814166" sldId="345"/>
        </pc:sldMkLst>
        <pc:spChg chg="mod">
          <ac:chgData name="Aiden Kaskela" userId="56daf922-edc3-46fe-8c91-77a5f80ae023" providerId="ADAL" clId="{D9589711-9D10-4018-8851-6AC543C549C3}" dt="2020-02-22T11:47:11.764" v="371"/>
          <ac:spMkLst>
            <pc:docMk/>
            <pc:sldMk cId="1515814166" sldId="345"/>
            <ac:spMk id="2" creationId="{3FAB1B26-6296-463A-970F-B0CA5F70266D}"/>
          </ac:spMkLst>
        </pc:spChg>
        <pc:spChg chg="add del mod">
          <ac:chgData name="Aiden Kaskela" userId="56daf922-edc3-46fe-8c91-77a5f80ae023" providerId="ADAL" clId="{D9589711-9D10-4018-8851-6AC543C549C3}" dt="2020-02-22T11:47:29.934" v="373"/>
          <ac:spMkLst>
            <pc:docMk/>
            <pc:sldMk cId="1515814166" sldId="345"/>
            <ac:spMk id="4" creationId="{A3D44669-8F8E-4451-B855-44FA7BD2B909}"/>
          </ac:spMkLst>
        </pc:spChg>
        <pc:picChg chg="add mod">
          <ac:chgData name="Aiden Kaskela" userId="56daf922-edc3-46fe-8c91-77a5f80ae023" providerId="ADAL" clId="{D9589711-9D10-4018-8851-6AC543C549C3}" dt="2020-02-22T11:47:45.040" v="377" actId="14100"/>
          <ac:picMkLst>
            <pc:docMk/>
            <pc:sldMk cId="1515814166" sldId="345"/>
            <ac:picMk id="5" creationId="{4D8367AB-323B-4288-BF5E-0842D70FDF93}"/>
          </ac:picMkLst>
        </pc:picChg>
        <pc:picChg chg="del">
          <ac:chgData name="Aiden Kaskela" userId="56daf922-edc3-46fe-8c91-77a5f80ae023" providerId="ADAL" clId="{D9589711-9D10-4018-8851-6AC543C549C3}" dt="2020-02-22T11:47:28.640" v="372" actId="478"/>
          <ac:picMkLst>
            <pc:docMk/>
            <pc:sldMk cId="1515814166" sldId="345"/>
            <ac:picMk id="10" creationId="{9C69AA21-CD33-457C-8FC0-8CBC71805A68}"/>
          </ac:picMkLst>
        </pc:picChg>
      </pc:sldChg>
      <pc:sldChg chg="modSp">
        <pc:chgData name="Aiden Kaskela" userId="56daf922-edc3-46fe-8c91-77a5f80ae023" providerId="ADAL" clId="{D9589711-9D10-4018-8851-6AC543C549C3}" dt="2020-02-22T11:48:42.146" v="381"/>
        <pc:sldMkLst>
          <pc:docMk/>
          <pc:sldMk cId="2057045006" sldId="346"/>
        </pc:sldMkLst>
        <pc:spChg chg="mod">
          <ac:chgData name="Aiden Kaskela" userId="56daf922-edc3-46fe-8c91-77a5f80ae023" providerId="ADAL" clId="{D9589711-9D10-4018-8851-6AC543C549C3}" dt="2020-02-22T11:48:42.146" v="381"/>
          <ac:spMkLst>
            <pc:docMk/>
            <pc:sldMk cId="2057045006" sldId="346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48:48.797" v="382"/>
        <pc:sldMkLst>
          <pc:docMk/>
          <pc:sldMk cId="3584738749" sldId="347"/>
        </pc:sldMkLst>
        <pc:spChg chg="mod">
          <ac:chgData name="Aiden Kaskela" userId="56daf922-edc3-46fe-8c91-77a5f80ae023" providerId="ADAL" clId="{D9589711-9D10-4018-8851-6AC543C549C3}" dt="2020-02-22T11:48:48.797" v="382"/>
          <ac:spMkLst>
            <pc:docMk/>
            <pc:sldMk cId="3584738749" sldId="347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48:54.640" v="383"/>
        <pc:sldMkLst>
          <pc:docMk/>
          <pc:sldMk cId="3582309232" sldId="348"/>
        </pc:sldMkLst>
        <pc:spChg chg="mod">
          <ac:chgData name="Aiden Kaskela" userId="56daf922-edc3-46fe-8c91-77a5f80ae023" providerId="ADAL" clId="{D9589711-9D10-4018-8851-6AC543C549C3}" dt="2020-02-22T11:48:54.640" v="383"/>
          <ac:spMkLst>
            <pc:docMk/>
            <pc:sldMk cId="3582309232" sldId="348"/>
            <ac:spMk id="2" creationId="{3FAB1B26-6296-463A-970F-B0CA5F70266D}"/>
          </ac:spMkLst>
        </pc:spChg>
      </pc:sldChg>
      <pc:sldChg chg="modSp">
        <pc:chgData name="Aiden Kaskela" userId="56daf922-edc3-46fe-8c91-77a5f80ae023" providerId="ADAL" clId="{D9589711-9D10-4018-8851-6AC543C549C3}" dt="2020-02-22T11:49:02.335" v="384"/>
        <pc:sldMkLst>
          <pc:docMk/>
          <pc:sldMk cId="2084552342" sldId="350"/>
        </pc:sldMkLst>
        <pc:spChg chg="mod">
          <ac:chgData name="Aiden Kaskela" userId="56daf922-edc3-46fe-8c91-77a5f80ae023" providerId="ADAL" clId="{D9589711-9D10-4018-8851-6AC543C549C3}" dt="2020-02-22T11:49:02.335" v="384"/>
          <ac:spMkLst>
            <pc:docMk/>
            <pc:sldMk cId="2084552342" sldId="350"/>
            <ac:spMk id="2" creationId="{3FAB1B26-6296-463A-970F-B0CA5F70266D}"/>
          </ac:spMkLst>
        </pc:spChg>
      </pc:sldChg>
      <pc:sldChg chg="addSp delSp modSp">
        <pc:chgData name="Aiden Kaskela" userId="56daf922-edc3-46fe-8c91-77a5f80ae023" providerId="ADAL" clId="{D9589711-9D10-4018-8851-6AC543C549C3}" dt="2020-02-21T17:57:15.291" v="58" actId="14100"/>
        <pc:sldMkLst>
          <pc:docMk/>
          <pc:sldMk cId="4108951390" sldId="352"/>
        </pc:sldMkLst>
        <pc:spChg chg="add del mod">
          <ac:chgData name="Aiden Kaskela" userId="56daf922-edc3-46fe-8c91-77a5f80ae023" providerId="ADAL" clId="{D9589711-9D10-4018-8851-6AC543C549C3}" dt="2020-02-21T17:57:09.956" v="56"/>
          <ac:spMkLst>
            <pc:docMk/>
            <pc:sldMk cId="4108951390" sldId="352"/>
            <ac:spMk id="4" creationId="{98F26467-1ED6-4462-BC64-B31F31E1A67F}"/>
          </ac:spMkLst>
        </pc:spChg>
        <pc:picChg chg="add mod">
          <ac:chgData name="Aiden Kaskela" userId="56daf922-edc3-46fe-8c91-77a5f80ae023" providerId="ADAL" clId="{D9589711-9D10-4018-8851-6AC543C549C3}" dt="2020-02-21T17:57:15.291" v="58" actId="14100"/>
          <ac:picMkLst>
            <pc:docMk/>
            <pc:sldMk cId="4108951390" sldId="352"/>
            <ac:picMk id="5" creationId="{C55F5219-A7D6-4A94-8FDF-9D4D2680AAF4}"/>
          </ac:picMkLst>
        </pc:picChg>
        <pc:picChg chg="del">
          <ac:chgData name="Aiden Kaskela" userId="56daf922-edc3-46fe-8c91-77a5f80ae023" providerId="ADAL" clId="{D9589711-9D10-4018-8851-6AC543C549C3}" dt="2020-02-21T17:57:08.558" v="55" actId="478"/>
          <ac:picMkLst>
            <pc:docMk/>
            <pc:sldMk cId="4108951390" sldId="352"/>
            <ac:picMk id="6" creationId="{B3344515-6E62-401D-A6C6-AA8C6A667891}"/>
          </ac:picMkLst>
        </pc:picChg>
      </pc:sldChg>
      <pc:sldChg chg="addSp delSp modSp">
        <pc:chgData name="Aiden Kaskela" userId="56daf922-edc3-46fe-8c91-77a5f80ae023" providerId="ADAL" clId="{D9589711-9D10-4018-8851-6AC543C549C3}" dt="2020-02-21T18:02:03.322" v="63" actId="1076"/>
        <pc:sldMkLst>
          <pc:docMk/>
          <pc:sldMk cId="3954464525" sldId="353"/>
        </pc:sldMkLst>
        <pc:spChg chg="add del mod">
          <ac:chgData name="Aiden Kaskela" userId="56daf922-edc3-46fe-8c91-77a5f80ae023" providerId="ADAL" clId="{D9589711-9D10-4018-8851-6AC543C549C3}" dt="2020-02-21T18:01:56.010" v="60"/>
          <ac:spMkLst>
            <pc:docMk/>
            <pc:sldMk cId="3954464525" sldId="353"/>
            <ac:spMk id="4" creationId="{3EFB86B6-7D73-4816-A49C-E366DE292F94}"/>
          </ac:spMkLst>
        </pc:spChg>
        <pc:picChg chg="del">
          <ac:chgData name="Aiden Kaskela" userId="56daf922-edc3-46fe-8c91-77a5f80ae023" providerId="ADAL" clId="{D9589711-9D10-4018-8851-6AC543C549C3}" dt="2020-02-21T18:01:54.432" v="59" actId="478"/>
          <ac:picMkLst>
            <pc:docMk/>
            <pc:sldMk cId="3954464525" sldId="353"/>
            <ac:picMk id="5" creationId="{1CA0EAAF-D2B1-4640-9C15-4681A982E874}"/>
          </ac:picMkLst>
        </pc:picChg>
        <pc:picChg chg="add mod">
          <ac:chgData name="Aiden Kaskela" userId="56daf922-edc3-46fe-8c91-77a5f80ae023" providerId="ADAL" clId="{D9589711-9D10-4018-8851-6AC543C549C3}" dt="2020-02-21T18:02:03.322" v="63" actId="1076"/>
          <ac:picMkLst>
            <pc:docMk/>
            <pc:sldMk cId="3954464525" sldId="353"/>
            <ac:picMk id="6" creationId="{C7719559-9840-4D93-AE95-16FA71CC7AA4}"/>
          </ac:picMkLst>
        </pc:picChg>
      </pc:sldChg>
      <pc:sldChg chg="addSp delSp modSp">
        <pc:chgData name="Aiden Kaskela" userId="56daf922-edc3-46fe-8c91-77a5f80ae023" providerId="ADAL" clId="{D9589711-9D10-4018-8851-6AC543C549C3}" dt="2020-02-21T18:07:13.351" v="77" actId="14100"/>
        <pc:sldMkLst>
          <pc:docMk/>
          <pc:sldMk cId="3128974045" sldId="354"/>
        </pc:sldMkLst>
        <pc:spChg chg="add del mod">
          <ac:chgData name="Aiden Kaskela" userId="56daf922-edc3-46fe-8c91-77a5f80ae023" providerId="ADAL" clId="{D9589711-9D10-4018-8851-6AC543C549C3}" dt="2020-02-21T18:07:08.087" v="75"/>
          <ac:spMkLst>
            <pc:docMk/>
            <pc:sldMk cId="3128974045" sldId="354"/>
            <ac:spMk id="4" creationId="{C60EFAF7-F34F-49C1-91CB-4F9673F45CC1}"/>
          </ac:spMkLst>
        </pc:spChg>
        <pc:picChg chg="add mod">
          <ac:chgData name="Aiden Kaskela" userId="56daf922-edc3-46fe-8c91-77a5f80ae023" providerId="ADAL" clId="{D9589711-9D10-4018-8851-6AC543C549C3}" dt="2020-02-21T18:07:13.351" v="77" actId="14100"/>
          <ac:picMkLst>
            <pc:docMk/>
            <pc:sldMk cId="3128974045" sldId="354"/>
            <ac:picMk id="5" creationId="{CDB37C4C-67BE-47AE-BC1E-6CFF783DB296}"/>
          </ac:picMkLst>
        </pc:picChg>
        <pc:picChg chg="del">
          <ac:chgData name="Aiden Kaskela" userId="56daf922-edc3-46fe-8c91-77a5f80ae023" providerId="ADAL" clId="{D9589711-9D10-4018-8851-6AC543C549C3}" dt="2020-02-21T18:07:06.904" v="74" actId="478"/>
          <ac:picMkLst>
            <pc:docMk/>
            <pc:sldMk cId="3128974045" sldId="354"/>
            <ac:picMk id="6" creationId="{8AF2E014-9109-4C26-80DF-125D49384B58}"/>
          </ac:picMkLst>
        </pc:picChg>
      </pc:sldChg>
      <pc:sldChg chg="addSp delSp modSp">
        <pc:chgData name="Aiden Kaskela" userId="56daf922-edc3-46fe-8c91-77a5f80ae023" providerId="ADAL" clId="{D9589711-9D10-4018-8851-6AC543C549C3}" dt="2020-02-21T17:56:15.656" v="54" actId="1076"/>
        <pc:sldMkLst>
          <pc:docMk/>
          <pc:sldMk cId="1478557832" sldId="355"/>
        </pc:sldMkLst>
        <pc:spChg chg="add del mod">
          <ac:chgData name="Aiden Kaskela" userId="56daf922-edc3-46fe-8c91-77a5f80ae023" providerId="ADAL" clId="{D9589711-9D10-4018-8851-6AC543C549C3}" dt="2020-02-21T17:56:07.678" v="51"/>
          <ac:spMkLst>
            <pc:docMk/>
            <pc:sldMk cId="1478557832" sldId="355"/>
            <ac:spMk id="4" creationId="{F5BD50DA-1E54-4718-840C-D4FE2BB1AE16}"/>
          </ac:spMkLst>
        </pc:spChg>
        <pc:picChg chg="del">
          <ac:chgData name="Aiden Kaskela" userId="56daf922-edc3-46fe-8c91-77a5f80ae023" providerId="ADAL" clId="{D9589711-9D10-4018-8851-6AC543C549C3}" dt="2020-02-21T17:56:06.125" v="50" actId="478"/>
          <ac:picMkLst>
            <pc:docMk/>
            <pc:sldMk cId="1478557832" sldId="355"/>
            <ac:picMk id="5" creationId="{057F28C2-B386-465B-9440-6549B1DBC7AF}"/>
          </ac:picMkLst>
        </pc:picChg>
        <pc:picChg chg="add mod">
          <ac:chgData name="Aiden Kaskela" userId="56daf922-edc3-46fe-8c91-77a5f80ae023" providerId="ADAL" clId="{D9589711-9D10-4018-8851-6AC543C549C3}" dt="2020-02-21T17:56:15.656" v="54" actId="1076"/>
          <ac:picMkLst>
            <pc:docMk/>
            <pc:sldMk cId="1478557832" sldId="355"/>
            <ac:picMk id="6" creationId="{D6C34A14-8FD8-44CB-A377-72CB6B791808}"/>
          </ac:picMkLst>
        </pc:picChg>
      </pc:sldChg>
      <pc:sldChg chg="modSp">
        <pc:chgData name="Aiden Kaskela" userId="56daf922-edc3-46fe-8c91-77a5f80ae023" providerId="ADAL" clId="{D9589711-9D10-4018-8851-6AC543C549C3}" dt="2020-02-22T11:42:34.323" v="281" actId="20577"/>
        <pc:sldMkLst>
          <pc:docMk/>
          <pc:sldMk cId="2225071452" sldId="365"/>
        </pc:sldMkLst>
        <pc:spChg chg="mod">
          <ac:chgData name="Aiden Kaskela" userId="56daf922-edc3-46fe-8c91-77a5f80ae023" providerId="ADAL" clId="{D9589711-9D10-4018-8851-6AC543C549C3}" dt="2020-02-22T11:42:34.323" v="281" actId="20577"/>
          <ac:spMkLst>
            <pc:docMk/>
            <pc:sldMk cId="2225071452" sldId="365"/>
            <ac:spMk id="2" creationId="{3FAB1B26-6296-463A-970F-B0CA5F70266D}"/>
          </ac:spMkLst>
        </pc:spChg>
      </pc:sldChg>
      <pc:sldChg chg="addSp delSp modSp mod setBg">
        <pc:chgData name="Aiden Kaskela" userId="56daf922-edc3-46fe-8c91-77a5f80ae023" providerId="ADAL" clId="{D9589711-9D10-4018-8851-6AC543C549C3}" dt="2020-02-22T12:22:29.478" v="557" actId="20577"/>
        <pc:sldMkLst>
          <pc:docMk/>
          <pc:sldMk cId="858784511" sldId="1628"/>
        </pc:sldMkLst>
        <pc:spChg chg="mod">
          <ac:chgData name="Aiden Kaskela" userId="56daf922-edc3-46fe-8c91-77a5f80ae023" providerId="ADAL" clId="{D9589711-9D10-4018-8851-6AC543C549C3}" dt="2020-02-22T12:22:29.478" v="557" actId="20577"/>
          <ac:spMkLst>
            <pc:docMk/>
            <pc:sldMk cId="858784511" sldId="1628"/>
            <ac:spMk id="2" creationId="{3FAB1B26-6296-463A-970F-B0CA5F70266D}"/>
          </ac:spMkLst>
        </pc:spChg>
        <pc:spChg chg="add del">
          <ac:chgData name="Aiden Kaskela" userId="56daf922-edc3-46fe-8c91-77a5f80ae023" providerId="ADAL" clId="{D9589711-9D10-4018-8851-6AC543C549C3}" dt="2020-02-22T12:19:00.461" v="495" actId="26606"/>
          <ac:spMkLst>
            <pc:docMk/>
            <pc:sldMk cId="858784511" sldId="1628"/>
            <ac:spMk id="1030" creationId="{EFA03774-1E32-4169-BEA3-61B4C6A1C1DF}"/>
          </ac:spMkLst>
        </pc:spChg>
        <pc:picChg chg="mod">
          <ac:chgData name="Aiden Kaskela" userId="56daf922-edc3-46fe-8c91-77a5f80ae023" providerId="ADAL" clId="{D9589711-9D10-4018-8851-6AC543C549C3}" dt="2020-02-22T12:19:21.413" v="499" actId="1076"/>
          <ac:picMkLst>
            <pc:docMk/>
            <pc:sldMk cId="858784511" sldId="1628"/>
            <ac:picMk id="1026" creationId="{7D828143-6C2A-49E7-B55A-C061AD5C0B78}"/>
          </ac:picMkLst>
        </pc:picChg>
      </pc:sldChg>
      <pc:sldChg chg="addSp delSp modSp">
        <pc:chgData name="Aiden Kaskela" userId="56daf922-edc3-46fe-8c91-77a5f80ae023" providerId="ADAL" clId="{D9589711-9D10-4018-8851-6AC543C549C3}" dt="2020-02-22T11:48:35.717" v="380"/>
        <pc:sldMkLst>
          <pc:docMk/>
          <pc:sldMk cId="4164693147" sldId="1629"/>
        </pc:sldMkLst>
        <pc:spChg chg="mod">
          <ac:chgData name="Aiden Kaskela" userId="56daf922-edc3-46fe-8c91-77a5f80ae023" providerId="ADAL" clId="{D9589711-9D10-4018-8851-6AC543C549C3}" dt="2020-02-22T11:48:35.717" v="380"/>
          <ac:spMkLst>
            <pc:docMk/>
            <pc:sldMk cId="4164693147" sldId="1629"/>
            <ac:spMk id="2" creationId="{3FAB1B26-6296-463A-970F-B0CA5F70266D}"/>
          </ac:spMkLst>
        </pc:spChg>
        <pc:picChg chg="add del">
          <ac:chgData name="Aiden Kaskela" userId="56daf922-edc3-46fe-8c91-77a5f80ae023" providerId="ADAL" clId="{D9589711-9D10-4018-8851-6AC543C549C3}" dt="2020-02-22T11:48:22.808" v="379"/>
          <ac:picMkLst>
            <pc:docMk/>
            <pc:sldMk cId="4164693147" sldId="1629"/>
            <ac:picMk id="3" creationId="{A83EE630-48C0-4DF2-90D7-D2EE8592438E}"/>
          </ac:picMkLst>
        </pc:picChg>
      </pc:sldChg>
      <pc:sldChg chg="addSp delSp modSp">
        <pc:chgData name="Aiden Kaskela" userId="56daf922-edc3-46fe-8c91-77a5f80ae023" providerId="ADAL" clId="{D9589711-9D10-4018-8851-6AC543C549C3}" dt="2020-02-21T18:03:12.936" v="68" actId="1076"/>
        <pc:sldMkLst>
          <pc:docMk/>
          <pc:sldMk cId="3801261794" sldId="1630"/>
        </pc:sldMkLst>
        <pc:spChg chg="add del mod">
          <ac:chgData name="Aiden Kaskela" userId="56daf922-edc3-46fe-8c91-77a5f80ae023" providerId="ADAL" clId="{D9589711-9D10-4018-8851-6AC543C549C3}" dt="2020-02-21T18:03:01.059" v="65"/>
          <ac:spMkLst>
            <pc:docMk/>
            <pc:sldMk cId="3801261794" sldId="1630"/>
            <ac:spMk id="4" creationId="{6CC331D5-406C-4366-A51B-45F677E93B4A}"/>
          </ac:spMkLst>
        </pc:spChg>
        <pc:picChg chg="add mod">
          <ac:chgData name="Aiden Kaskela" userId="56daf922-edc3-46fe-8c91-77a5f80ae023" providerId="ADAL" clId="{D9589711-9D10-4018-8851-6AC543C549C3}" dt="2020-02-21T18:03:12.936" v="68" actId="1076"/>
          <ac:picMkLst>
            <pc:docMk/>
            <pc:sldMk cId="3801261794" sldId="1630"/>
            <ac:picMk id="5" creationId="{822DFC62-69DC-476B-8649-5AF39FE382BB}"/>
          </ac:picMkLst>
        </pc:picChg>
        <pc:picChg chg="del">
          <ac:chgData name="Aiden Kaskela" userId="56daf922-edc3-46fe-8c91-77a5f80ae023" providerId="ADAL" clId="{D9589711-9D10-4018-8851-6AC543C549C3}" dt="2020-02-21T18:02:59.719" v="64" actId="478"/>
          <ac:picMkLst>
            <pc:docMk/>
            <pc:sldMk cId="3801261794" sldId="1630"/>
            <ac:picMk id="7" creationId="{A0F0BCDE-EBCB-4D3D-9FD0-F48205CC7851}"/>
          </ac:picMkLst>
        </pc:picChg>
      </pc:sldChg>
      <pc:sldChg chg="addSp delSp modSp">
        <pc:chgData name="Aiden Kaskela" userId="56daf922-edc3-46fe-8c91-77a5f80ae023" providerId="ADAL" clId="{D9589711-9D10-4018-8851-6AC543C549C3}" dt="2020-02-21T18:05:23.164" v="73" actId="1076"/>
        <pc:sldMkLst>
          <pc:docMk/>
          <pc:sldMk cId="3107619971" sldId="1631"/>
        </pc:sldMkLst>
        <pc:spChg chg="add del mod">
          <ac:chgData name="Aiden Kaskela" userId="56daf922-edc3-46fe-8c91-77a5f80ae023" providerId="ADAL" clId="{D9589711-9D10-4018-8851-6AC543C549C3}" dt="2020-02-21T18:05:15.652" v="70"/>
          <ac:spMkLst>
            <pc:docMk/>
            <pc:sldMk cId="3107619971" sldId="1631"/>
            <ac:spMk id="4" creationId="{77B2FE0F-8702-452E-A3A7-DF2B5795F637}"/>
          </ac:spMkLst>
        </pc:spChg>
        <pc:picChg chg="del">
          <ac:chgData name="Aiden Kaskela" userId="56daf922-edc3-46fe-8c91-77a5f80ae023" providerId="ADAL" clId="{D9589711-9D10-4018-8851-6AC543C549C3}" dt="2020-02-21T18:05:13.978" v="69" actId="478"/>
          <ac:picMkLst>
            <pc:docMk/>
            <pc:sldMk cId="3107619971" sldId="1631"/>
            <ac:picMk id="5" creationId="{D53933DA-27E6-4187-B3C1-1103683531E5}"/>
          </ac:picMkLst>
        </pc:picChg>
        <pc:picChg chg="add mod">
          <ac:chgData name="Aiden Kaskela" userId="56daf922-edc3-46fe-8c91-77a5f80ae023" providerId="ADAL" clId="{D9589711-9D10-4018-8851-6AC543C549C3}" dt="2020-02-21T18:05:23.164" v="73" actId="1076"/>
          <ac:picMkLst>
            <pc:docMk/>
            <pc:sldMk cId="3107619971" sldId="1631"/>
            <ac:picMk id="6" creationId="{DF7731D6-825F-44BE-AC81-11BC2AD568AB}"/>
          </ac:picMkLst>
        </pc:picChg>
      </pc:sldChg>
      <pc:sldChg chg="addSp modSp add del">
        <pc:chgData name="Aiden Kaskela" userId="56daf922-edc3-46fe-8c91-77a5f80ae023" providerId="ADAL" clId="{D9589711-9D10-4018-8851-6AC543C549C3}" dt="2020-02-21T17:46:43.299" v="31" actId="2696"/>
        <pc:sldMkLst>
          <pc:docMk/>
          <pc:sldMk cId="1683075231" sldId="1632"/>
        </pc:sldMkLst>
        <pc:spChg chg="add mod">
          <ac:chgData name="Aiden Kaskela" userId="56daf922-edc3-46fe-8c91-77a5f80ae023" providerId="ADAL" clId="{D9589711-9D10-4018-8851-6AC543C549C3}" dt="2020-02-21T17:46:33.091" v="30" actId="207"/>
          <ac:spMkLst>
            <pc:docMk/>
            <pc:sldMk cId="1683075231" sldId="1632"/>
            <ac:spMk id="13" creationId="{C1FE53C2-368D-4003-B026-11C159879A14}"/>
          </ac:spMkLst>
        </pc:spChg>
        <pc:picChg chg="add">
          <ac:chgData name="Aiden Kaskela" userId="56daf922-edc3-46fe-8c91-77a5f80ae023" providerId="ADAL" clId="{D9589711-9D10-4018-8851-6AC543C549C3}" dt="2020-02-21T17:45:52.200" v="24"/>
          <ac:picMkLst>
            <pc:docMk/>
            <pc:sldMk cId="1683075231" sldId="1632"/>
            <ac:picMk id="11" creationId="{901CAE67-EBA3-4194-94EC-9AAD6314AC74}"/>
          </ac:picMkLst>
        </pc:picChg>
      </pc:sldChg>
      <pc:sldChg chg="add del">
        <pc:chgData name="Aiden Kaskela" userId="56daf922-edc3-46fe-8c91-77a5f80ae023" providerId="ADAL" clId="{D9589711-9D10-4018-8851-6AC543C549C3}" dt="2020-02-21T17:46:58.916" v="33" actId="2696"/>
        <pc:sldMkLst>
          <pc:docMk/>
          <pc:sldMk cId="1760510618" sldId="1632"/>
        </pc:sldMkLst>
      </pc:sldChg>
      <pc:sldChg chg="add">
        <pc:chgData name="Aiden Kaskela" userId="56daf922-edc3-46fe-8c91-77a5f80ae023" providerId="ADAL" clId="{D9589711-9D10-4018-8851-6AC543C549C3}" dt="2020-02-21T17:47:00.756" v="34"/>
        <pc:sldMkLst>
          <pc:docMk/>
          <pc:sldMk cId="3571756858" sldId="1632"/>
        </pc:sldMkLst>
      </pc:sldChg>
      <pc:sldChg chg="addSp delSp modSp add">
        <pc:chgData name="Aiden Kaskela" userId="56daf922-edc3-46fe-8c91-77a5f80ae023" providerId="ADAL" clId="{D9589711-9D10-4018-8851-6AC543C549C3}" dt="2020-02-22T12:11:30.533" v="493" actId="14100"/>
        <pc:sldMkLst>
          <pc:docMk/>
          <pc:sldMk cId="2483856720" sldId="1633"/>
        </pc:sldMkLst>
        <pc:spChg chg="mod">
          <ac:chgData name="Aiden Kaskela" userId="56daf922-edc3-46fe-8c91-77a5f80ae023" providerId="ADAL" clId="{D9589711-9D10-4018-8851-6AC543C549C3}" dt="2020-02-21T17:54:23.027" v="44" actId="20577"/>
          <ac:spMkLst>
            <pc:docMk/>
            <pc:sldMk cId="2483856720" sldId="1633"/>
            <ac:spMk id="2" creationId="{3FAB1B26-6296-463A-970F-B0CA5F70266D}"/>
          </ac:spMkLst>
        </pc:spChg>
        <pc:spChg chg="add del mod">
          <ac:chgData name="Aiden Kaskela" userId="56daf922-edc3-46fe-8c91-77a5f80ae023" providerId="ADAL" clId="{D9589711-9D10-4018-8851-6AC543C549C3}" dt="2020-02-21T17:54:43.037" v="46"/>
          <ac:spMkLst>
            <pc:docMk/>
            <pc:sldMk cId="2483856720" sldId="1633"/>
            <ac:spMk id="4" creationId="{B2B0FACD-D2DE-4A5E-8F8B-E83382AB8AA2}"/>
          </ac:spMkLst>
        </pc:spChg>
        <pc:spChg chg="add del mod">
          <ac:chgData name="Aiden Kaskela" userId="56daf922-edc3-46fe-8c91-77a5f80ae023" providerId="ADAL" clId="{D9589711-9D10-4018-8851-6AC543C549C3}" dt="2020-02-22T12:08:40.267" v="467"/>
          <ac:spMkLst>
            <pc:docMk/>
            <pc:sldMk cId="2483856720" sldId="1633"/>
            <ac:spMk id="5" creationId="{6ADB8A38-6231-4303-9AD8-C09EC08B8779}"/>
          </ac:spMkLst>
        </pc:spChg>
        <pc:picChg chg="add del mod">
          <ac:chgData name="Aiden Kaskela" userId="56daf922-edc3-46fe-8c91-77a5f80ae023" providerId="ADAL" clId="{D9589711-9D10-4018-8851-6AC543C549C3}" dt="2020-02-22T12:11:15.253" v="488" actId="478"/>
          <ac:picMkLst>
            <pc:docMk/>
            <pc:sldMk cId="2483856720" sldId="1633"/>
            <ac:picMk id="3" creationId="{5817AB60-1973-495B-A9BE-C04082FE9C97}"/>
          </ac:picMkLst>
        </pc:picChg>
        <pc:picChg chg="del">
          <ac:chgData name="Aiden Kaskela" userId="56daf922-edc3-46fe-8c91-77a5f80ae023" providerId="ADAL" clId="{D9589711-9D10-4018-8851-6AC543C549C3}" dt="2020-02-21T17:54:26.863" v="45" actId="478"/>
          <ac:picMkLst>
            <pc:docMk/>
            <pc:sldMk cId="2483856720" sldId="1633"/>
            <ac:picMk id="5" creationId="{057F28C2-B386-465B-9440-6549B1DBC7AF}"/>
          </ac:picMkLst>
        </pc:picChg>
        <pc:picChg chg="add del mod">
          <ac:chgData name="Aiden Kaskela" userId="56daf922-edc3-46fe-8c91-77a5f80ae023" providerId="ADAL" clId="{D9589711-9D10-4018-8851-6AC543C549C3}" dt="2020-02-22T12:08:38.429" v="466" actId="478"/>
          <ac:picMkLst>
            <pc:docMk/>
            <pc:sldMk cId="2483856720" sldId="1633"/>
            <ac:picMk id="6" creationId="{482C6C67-13CD-4F7E-9762-897A08136E3C}"/>
          </ac:picMkLst>
        </pc:picChg>
        <pc:picChg chg="add mod">
          <ac:chgData name="Aiden Kaskela" userId="56daf922-edc3-46fe-8c91-77a5f80ae023" providerId="ADAL" clId="{D9589711-9D10-4018-8851-6AC543C549C3}" dt="2020-02-22T12:11:30.533" v="493" actId="14100"/>
          <ac:picMkLst>
            <pc:docMk/>
            <pc:sldMk cId="2483856720" sldId="1633"/>
            <ac:picMk id="7" creationId="{1FB4ADB4-E457-4C25-8AA7-BA2F869327DB}"/>
          </ac:picMkLst>
        </pc:picChg>
        <pc:picChg chg="add mod">
          <ac:chgData name="Aiden Kaskela" userId="56daf922-edc3-46fe-8c91-77a5f80ae023" providerId="ADAL" clId="{D9589711-9D10-4018-8851-6AC543C549C3}" dt="2020-02-22T12:11:23.637" v="491" actId="14100"/>
          <ac:picMkLst>
            <pc:docMk/>
            <pc:sldMk cId="2483856720" sldId="1633"/>
            <ac:picMk id="8" creationId="{B8B26CA0-A1A2-4CAE-95CD-8F1203A00421}"/>
          </ac:picMkLst>
        </pc:picChg>
      </pc:sldChg>
      <pc:sldChg chg="addSp delSp modSp add">
        <pc:chgData name="Aiden Kaskela" userId="56daf922-edc3-46fe-8c91-77a5f80ae023" providerId="ADAL" clId="{D9589711-9D10-4018-8851-6AC543C549C3}" dt="2020-02-22T12:11:08.183" v="487" actId="14100"/>
        <pc:sldMkLst>
          <pc:docMk/>
          <pc:sldMk cId="1233512005" sldId="1634"/>
        </pc:sldMkLst>
        <pc:spChg chg="add del mod">
          <ac:chgData name="Aiden Kaskela" userId="56daf922-edc3-46fe-8c91-77a5f80ae023" providerId="ADAL" clId="{D9589711-9D10-4018-8851-6AC543C549C3}" dt="2020-02-22T12:09:48.462" v="475"/>
          <ac:spMkLst>
            <pc:docMk/>
            <pc:sldMk cId="1233512005" sldId="1634"/>
            <ac:spMk id="5" creationId="{F2D2FCF0-16C3-439D-9B39-013ADB844DD5}"/>
          </ac:spMkLst>
        </pc:spChg>
        <pc:picChg chg="del">
          <ac:chgData name="Aiden Kaskela" userId="56daf922-edc3-46fe-8c91-77a5f80ae023" providerId="ADAL" clId="{D9589711-9D10-4018-8851-6AC543C549C3}" dt="2020-02-22T12:09:47.315" v="474"/>
          <ac:picMkLst>
            <pc:docMk/>
            <pc:sldMk cId="1233512005" sldId="1634"/>
            <ac:picMk id="3" creationId="{5817AB60-1973-495B-A9BE-C04082FE9C97}"/>
          </ac:picMkLst>
        </pc:picChg>
        <pc:picChg chg="add del mod">
          <ac:chgData name="Aiden Kaskela" userId="56daf922-edc3-46fe-8c91-77a5f80ae023" providerId="ADAL" clId="{D9589711-9D10-4018-8851-6AC543C549C3}" dt="2020-02-22T12:10:34.485" v="482" actId="478"/>
          <ac:picMkLst>
            <pc:docMk/>
            <pc:sldMk cId="1233512005" sldId="1634"/>
            <ac:picMk id="6" creationId="{2543CC91-591C-47DF-8106-C998E0B49B79}"/>
          </ac:picMkLst>
        </pc:picChg>
        <pc:picChg chg="del">
          <ac:chgData name="Aiden Kaskela" userId="56daf922-edc3-46fe-8c91-77a5f80ae023" providerId="ADAL" clId="{D9589711-9D10-4018-8851-6AC543C549C3}" dt="2020-02-22T12:09:26.481" v="473" actId="478"/>
          <ac:picMkLst>
            <pc:docMk/>
            <pc:sldMk cId="1233512005" sldId="1634"/>
            <ac:picMk id="7" creationId="{1FB4ADB4-E457-4C25-8AA7-BA2F869327DB}"/>
          </ac:picMkLst>
        </pc:picChg>
        <pc:picChg chg="del mod">
          <ac:chgData name="Aiden Kaskela" userId="56daf922-edc3-46fe-8c91-77a5f80ae023" providerId="ADAL" clId="{D9589711-9D10-4018-8851-6AC543C549C3}" dt="2020-02-22T12:09:55.499" v="477" actId="478"/>
          <ac:picMkLst>
            <pc:docMk/>
            <pc:sldMk cId="1233512005" sldId="1634"/>
            <ac:picMk id="8" creationId="{B8B26CA0-A1A2-4CAE-95CD-8F1203A00421}"/>
          </ac:picMkLst>
        </pc:picChg>
        <pc:picChg chg="add mod">
          <ac:chgData name="Aiden Kaskela" userId="56daf922-edc3-46fe-8c91-77a5f80ae023" providerId="ADAL" clId="{D9589711-9D10-4018-8851-6AC543C549C3}" dt="2020-02-22T12:10:02.920" v="479" actId="14100"/>
          <ac:picMkLst>
            <pc:docMk/>
            <pc:sldMk cId="1233512005" sldId="1634"/>
            <ac:picMk id="9" creationId="{236CBF32-FA92-435A-BAC7-E1BA89EC4312}"/>
          </ac:picMkLst>
        </pc:picChg>
        <pc:picChg chg="add mod">
          <ac:chgData name="Aiden Kaskela" userId="56daf922-edc3-46fe-8c91-77a5f80ae023" providerId="ADAL" clId="{D9589711-9D10-4018-8851-6AC543C549C3}" dt="2020-02-22T12:11:08.183" v="487" actId="14100"/>
          <ac:picMkLst>
            <pc:docMk/>
            <pc:sldMk cId="1233512005" sldId="1634"/>
            <ac:picMk id="10" creationId="{50D2D3CA-92FF-483A-9055-E1D66C61C518}"/>
          </ac:picMkLst>
        </pc:picChg>
      </pc:sldChg>
      <pc:sldChg chg="add">
        <pc:chgData name="Aiden Kaskela" userId="56daf922-edc3-46fe-8c91-77a5f80ae023" providerId="ADAL" clId="{D9589711-9D10-4018-8851-6AC543C549C3}" dt="2020-02-22T12:25:01.798" v="558"/>
        <pc:sldMkLst>
          <pc:docMk/>
          <pc:sldMk cId="3907313927" sldId="1635"/>
        </pc:sldMkLst>
      </pc:sldChg>
    </pc:docChg>
  </pc:docChgLst>
  <pc:docChgLst>
    <pc:chgData name="Aiden Kaskela" userId="56daf922-edc3-46fe-8c91-77a5f80ae023" providerId="ADAL" clId="{9B711E0E-334E-4360-9F07-313A4C5A2249}"/>
  </pc:docChgLst>
  <pc:docChgLst>
    <pc:chgData name="Aiden Kaskela" userId="56daf922-edc3-46fe-8c91-77a5f80ae023" providerId="ADAL" clId="{785517C6-142E-4CD7-A067-6072577E93C6}"/>
  </pc:docChgLst>
  <pc:docChgLst>
    <pc:chgData name="Aiden Kaskela" userId="56daf922-edc3-46fe-8c91-77a5f80ae023" providerId="ADAL" clId="{64E459F7-A288-4BDD-80FB-0D92EDC1C218}"/>
  </pc:docChgLst>
  <pc:docChgLst>
    <pc:chgData name="Aiden Kaskela" userId="56daf922-edc3-46fe-8c91-77a5f80ae023" providerId="ADAL" clId="{A7409DA6-1C8F-4588-9C56-8B9FCF46360C}"/>
  </pc:docChgLst>
  <pc:docChgLst>
    <pc:chgData name="Aiden Kaskela" userId="56daf922-edc3-46fe-8c91-77a5f80ae023" providerId="ADAL" clId="{E9417D00-09F8-43FC-A611-2038457700B4}"/>
  </pc:docChgLst>
  <pc:docChgLst>
    <pc:chgData name="Aiden Kaskela" userId="56daf922-edc3-46fe-8c91-77a5f80ae023" providerId="ADAL" clId="{62CB3647-A056-44E3-8889-646DCB49D129}"/>
    <pc:docChg chg="undo custSel addSld delSld modSld modMainMaster">
      <pc:chgData name="Aiden Kaskela" userId="56daf922-edc3-46fe-8c91-77a5f80ae023" providerId="ADAL" clId="{62CB3647-A056-44E3-8889-646DCB49D129}" dt="2020-01-24T14:28:34.264" v="309" actId="20577"/>
      <pc:docMkLst>
        <pc:docMk/>
      </pc:docMkLst>
      <pc:sldChg chg="modSp add del">
        <pc:chgData name="Aiden Kaskela" userId="56daf922-edc3-46fe-8c91-77a5f80ae023" providerId="ADAL" clId="{62CB3647-A056-44E3-8889-646DCB49D129}" dt="2020-01-24T00:20:11.864" v="69" actId="2696"/>
        <pc:sldMkLst>
          <pc:docMk/>
          <pc:sldMk cId="3614021878" sldId="256"/>
        </pc:sldMkLst>
        <pc:spChg chg="mod">
          <ac:chgData name="Aiden Kaskela" userId="56daf922-edc3-46fe-8c91-77a5f80ae023" providerId="ADAL" clId="{62CB3647-A056-44E3-8889-646DCB49D129}" dt="2020-01-24T00:17:13.649" v="9" actId="27636"/>
          <ac:spMkLst>
            <pc:docMk/>
            <pc:sldMk cId="3614021878" sldId="256"/>
            <ac:spMk id="4" creationId="{32DF8576-A6E7-464D-96E6-C4485CB3510A}"/>
          </ac:spMkLst>
        </pc:spChg>
      </pc:sldChg>
      <pc:sldChg chg="del modTransition">
        <pc:chgData name="Aiden Kaskela" userId="56daf922-edc3-46fe-8c91-77a5f80ae023" providerId="ADAL" clId="{62CB3647-A056-44E3-8889-646DCB49D129}" dt="2020-01-24T00:19:27.059" v="27" actId="2696"/>
        <pc:sldMkLst>
          <pc:docMk/>
          <pc:sldMk cId="2772895749" sldId="259"/>
        </pc:sldMkLst>
      </pc:sldChg>
      <pc:sldChg chg="modSp add">
        <pc:chgData name="Aiden Kaskela" userId="56daf922-edc3-46fe-8c91-77a5f80ae023" providerId="ADAL" clId="{62CB3647-A056-44E3-8889-646DCB49D129}" dt="2020-01-24T14:28:34.264" v="309" actId="20577"/>
        <pc:sldMkLst>
          <pc:docMk/>
          <pc:sldMk cId="2417545123" sldId="260"/>
        </pc:sldMkLst>
        <pc:spChg chg="mod">
          <ac:chgData name="Aiden Kaskela" userId="56daf922-edc3-46fe-8c91-77a5f80ae023" providerId="ADAL" clId="{62CB3647-A056-44E3-8889-646DCB49D129}" dt="2020-01-24T00:21:03.066" v="73" actId="1076"/>
          <ac:spMkLst>
            <pc:docMk/>
            <pc:sldMk cId="2417545123" sldId="260"/>
            <ac:spMk id="4" creationId="{DBF4EAF9-800C-47D8-B4EF-4145666C2F4F}"/>
          </ac:spMkLst>
        </pc:spChg>
        <pc:spChg chg="mod">
          <ac:chgData name="Aiden Kaskela" userId="56daf922-edc3-46fe-8c91-77a5f80ae023" providerId="ADAL" clId="{62CB3647-A056-44E3-8889-646DCB49D129}" dt="2020-01-24T14:28:34.264" v="309" actId="20577"/>
          <ac:spMkLst>
            <pc:docMk/>
            <pc:sldMk cId="2417545123" sldId="260"/>
            <ac:spMk id="5" creationId="{640E5193-A6AA-498A-A113-619531E522D4}"/>
          </ac:spMkLst>
        </pc:spChg>
      </pc:sldChg>
      <pc:sldChg chg="del">
        <pc:chgData name="Aiden Kaskela" userId="56daf922-edc3-46fe-8c91-77a5f80ae023" providerId="ADAL" clId="{62CB3647-A056-44E3-8889-646DCB49D129}" dt="2020-01-24T00:16:22.265" v="1" actId="2696"/>
        <pc:sldMkLst>
          <pc:docMk/>
          <pc:sldMk cId="2939543415" sldId="265"/>
        </pc:sldMkLst>
      </pc:sldChg>
      <pc:sldChg chg="del">
        <pc:chgData name="Aiden Kaskela" userId="56daf922-edc3-46fe-8c91-77a5f80ae023" providerId="ADAL" clId="{62CB3647-A056-44E3-8889-646DCB49D129}" dt="2020-01-24T00:27:51.643" v="131" actId="2696"/>
        <pc:sldMkLst>
          <pc:docMk/>
          <pc:sldMk cId="791997951" sldId="275"/>
        </pc:sldMkLst>
      </pc:sldChg>
      <pc:sldChg chg="del">
        <pc:chgData name="Aiden Kaskela" userId="56daf922-edc3-46fe-8c91-77a5f80ae023" providerId="ADAL" clId="{62CB3647-A056-44E3-8889-646DCB49D129}" dt="2020-01-24T00:27:51.561" v="127" actId="2696"/>
        <pc:sldMkLst>
          <pc:docMk/>
          <pc:sldMk cId="3151668001" sldId="276"/>
        </pc:sldMkLst>
      </pc:sldChg>
      <pc:sldChg chg="addSp delSp modSp modTransition">
        <pc:chgData name="Aiden Kaskela" userId="56daf922-edc3-46fe-8c91-77a5f80ae023" providerId="ADAL" clId="{62CB3647-A056-44E3-8889-646DCB49D129}" dt="2020-01-24T00:26:35.936" v="121" actId="207"/>
        <pc:sldMkLst>
          <pc:docMk/>
          <pc:sldMk cId="1891320741" sldId="280"/>
        </pc:sldMkLst>
        <pc:spChg chg="del">
          <ac:chgData name="Aiden Kaskela" userId="56daf922-edc3-46fe-8c91-77a5f80ae023" providerId="ADAL" clId="{62CB3647-A056-44E3-8889-646DCB49D129}" dt="2020-01-24T00:18:45.627" v="12" actId="478"/>
          <ac:spMkLst>
            <pc:docMk/>
            <pc:sldMk cId="1891320741" sldId="280"/>
            <ac:spMk id="2" creationId="{3FAB1B26-6296-463A-970F-B0CA5F70266D}"/>
          </ac:spMkLst>
        </pc:spChg>
        <pc:spChg chg="add del mod">
          <ac:chgData name="Aiden Kaskela" userId="56daf922-edc3-46fe-8c91-77a5f80ae023" providerId="ADAL" clId="{62CB3647-A056-44E3-8889-646DCB49D129}" dt="2020-01-24T00:19:16.763" v="25"/>
          <ac:spMkLst>
            <pc:docMk/>
            <pc:sldMk cId="1891320741" sldId="280"/>
            <ac:spMk id="3" creationId="{732DC8B3-586A-4F14-B795-C81424756985}"/>
          </ac:spMkLst>
        </pc:spChg>
        <pc:spChg chg="add mod">
          <ac:chgData name="Aiden Kaskela" userId="56daf922-edc3-46fe-8c91-77a5f80ae023" providerId="ADAL" clId="{62CB3647-A056-44E3-8889-646DCB49D129}" dt="2020-01-24T00:20:17.256" v="72" actId="20577"/>
          <ac:spMkLst>
            <pc:docMk/>
            <pc:sldMk cId="1891320741" sldId="280"/>
            <ac:spMk id="4" creationId="{296FE997-C750-4A0A-ACA6-2F2379E65DE3}"/>
          </ac:spMkLst>
        </pc:spChg>
        <pc:spChg chg="add mod">
          <ac:chgData name="Aiden Kaskela" userId="56daf922-edc3-46fe-8c91-77a5f80ae023" providerId="ADAL" clId="{62CB3647-A056-44E3-8889-646DCB49D129}" dt="2020-01-24T00:19:07.638" v="22" actId="27636"/>
          <ac:spMkLst>
            <pc:docMk/>
            <pc:sldMk cId="1891320741" sldId="280"/>
            <ac:spMk id="6" creationId="{B9AE5049-894B-4311-86D6-722709EE2330}"/>
          </ac:spMkLst>
        </pc:spChg>
        <pc:spChg chg="add del">
          <ac:chgData name="Aiden Kaskela" userId="56daf922-edc3-46fe-8c91-77a5f80ae023" providerId="ADAL" clId="{62CB3647-A056-44E3-8889-646DCB49D129}" dt="2020-01-24T00:19:15.701" v="24"/>
          <ac:spMkLst>
            <pc:docMk/>
            <pc:sldMk cId="1891320741" sldId="280"/>
            <ac:spMk id="8" creationId="{BA0C5E0A-10B0-40F6-A351-F868B2304BD7}"/>
          </ac:spMkLst>
        </pc:spChg>
        <pc:spChg chg="add del mod">
          <ac:chgData name="Aiden Kaskela" userId="56daf922-edc3-46fe-8c91-77a5f80ae023" providerId="ADAL" clId="{62CB3647-A056-44E3-8889-646DCB49D129}" dt="2020-01-24T00:26:35.936" v="121" actId="207"/>
          <ac:spMkLst>
            <pc:docMk/>
            <pc:sldMk cId="1891320741" sldId="280"/>
            <ac:spMk id="9" creationId="{93C9481B-AF98-4EDE-A13E-36BAA30925E0}"/>
          </ac:spMkLst>
        </pc:spChg>
        <pc:picChg chg="add">
          <ac:chgData name="Aiden Kaskela" userId="56daf922-edc3-46fe-8c91-77a5f80ae023" providerId="ADAL" clId="{62CB3647-A056-44E3-8889-646DCB49D129}" dt="2020-01-24T00:18:47.398" v="13"/>
          <ac:picMkLst>
            <pc:docMk/>
            <pc:sldMk cId="1891320741" sldId="280"/>
            <ac:picMk id="7" creationId="{C7BC0C0E-9F6E-465D-89BA-300816B57E23}"/>
          </ac:picMkLst>
        </pc:picChg>
        <pc:picChg chg="del">
          <ac:chgData name="Aiden Kaskela" userId="56daf922-edc3-46fe-8c91-77a5f80ae023" providerId="ADAL" clId="{62CB3647-A056-44E3-8889-646DCB49D129}" dt="2020-01-24T00:18:45.627" v="12" actId="478"/>
          <ac:picMkLst>
            <pc:docMk/>
            <pc:sldMk cId="1891320741" sldId="280"/>
            <ac:picMk id="1026" creationId="{7D828143-6C2A-49E7-B55A-C061AD5C0B78}"/>
          </ac:picMkLst>
        </pc:picChg>
      </pc:sldChg>
      <pc:sldChg chg="modSp modTransition">
        <pc:chgData name="Aiden Kaskela" userId="56daf922-edc3-46fe-8c91-77a5f80ae023" providerId="ADAL" clId="{62CB3647-A056-44E3-8889-646DCB49D129}" dt="2020-01-24T00:27:28.495" v="125" actId="207"/>
        <pc:sldMkLst>
          <pc:docMk/>
          <pc:sldMk cId="1902621208" sldId="293"/>
        </pc:sldMkLst>
        <pc:spChg chg="mod">
          <ac:chgData name="Aiden Kaskela" userId="56daf922-edc3-46fe-8c91-77a5f80ae023" providerId="ADAL" clId="{62CB3647-A056-44E3-8889-646DCB49D129}" dt="2020-01-24T00:27:28.495" v="125" actId="207"/>
          <ac:spMkLst>
            <pc:docMk/>
            <pc:sldMk cId="1902621208" sldId="293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27:21.716" v="124" actId="14100"/>
        <pc:sldMkLst>
          <pc:docMk/>
          <pc:sldMk cId="4218590563" sldId="294"/>
        </pc:sldMkLst>
        <pc:spChg chg="mod">
          <ac:chgData name="Aiden Kaskela" userId="56daf922-edc3-46fe-8c91-77a5f80ae023" providerId="ADAL" clId="{62CB3647-A056-44E3-8889-646DCB49D129}" dt="2020-01-24T00:27:21.716" v="124" actId="14100"/>
          <ac:spMkLst>
            <pc:docMk/>
            <pc:sldMk cId="4218590563" sldId="294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27:36.708" v="126" actId="207"/>
        <pc:sldMkLst>
          <pc:docMk/>
          <pc:sldMk cId="1793995912" sldId="295"/>
        </pc:sldMkLst>
        <pc:spChg chg="mod">
          <ac:chgData name="Aiden Kaskela" userId="56daf922-edc3-46fe-8c91-77a5f80ae023" providerId="ADAL" clId="{62CB3647-A056-44E3-8889-646DCB49D129}" dt="2020-01-24T00:27:36.708" v="126" actId="207"/>
          <ac:spMkLst>
            <pc:docMk/>
            <pc:sldMk cId="1793995912" sldId="295"/>
            <ac:spMk id="2" creationId="{3FAB1B26-6296-463A-970F-B0CA5F70266D}"/>
          </ac:spMkLst>
        </pc:spChg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401080282" sldId="296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677100193" sldId="297"/>
        </pc:sldMkLst>
      </pc:sldChg>
      <pc:sldChg chg="modSp modTransition">
        <pc:chgData name="Aiden Kaskela" userId="56daf922-edc3-46fe-8c91-77a5f80ae023" providerId="ADAL" clId="{62CB3647-A056-44E3-8889-646DCB49D129}" dt="2020-01-24T00:25:42.337" v="104" actId="20577"/>
        <pc:sldMkLst>
          <pc:docMk/>
          <pc:sldMk cId="2775010792" sldId="298"/>
        </pc:sldMkLst>
        <pc:spChg chg="mod">
          <ac:chgData name="Aiden Kaskela" userId="56daf922-edc3-46fe-8c91-77a5f80ae023" providerId="ADAL" clId="{62CB3647-A056-44E3-8889-646DCB49D129}" dt="2020-01-24T00:25:42.337" v="104" actId="20577"/>
          <ac:spMkLst>
            <pc:docMk/>
            <pc:sldMk cId="2775010792" sldId="298"/>
            <ac:spMk id="4" creationId="{45C13000-DF6A-437F-9CDD-CCCA7A58D97B}"/>
          </ac:spMkLst>
        </pc:spChg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2575771834" sldId="299"/>
        </pc:sldMkLst>
      </pc:sldChg>
      <pc:sldChg chg="modSp modTransition">
        <pc:chgData name="Aiden Kaskela" userId="56daf922-edc3-46fe-8c91-77a5f80ae023" providerId="ADAL" clId="{62CB3647-A056-44E3-8889-646DCB49D129}" dt="2020-01-24T00:33:20.836" v="181" actId="14100"/>
        <pc:sldMkLst>
          <pc:docMk/>
          <pc:sldMk cId="610091901" sldId="300"/>
        </pc:sldMkLst>
        <pc:spChg chg="mod">
          <ac:chgData name="Aiden Kaskela" userId="56daf922-edc3-46fe-8c91-77a5f80ae023" providerId="ADAL" clId="{62CB3647-A056-44E3-8889-646DCB49D129}" dt="2020-01-24T00:33:20.836" v="181" actId="14100"/>
          <ac:spMkLst>
            <pc:docMk/>
            <pc:sldMk cId="610091901" sldId="300"/>
            <ac:spMk id="2" creationId="{3FAB1B26-6296-463A-970F-B0CA5F70266D}"/>
          </ac:spMkLst>
        </pc:spChg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276113281" sldId="301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741923231" sldId="303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743430674" sldId="305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285843876" sldId="306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903285301" sldId="307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290532814" sldId="308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600808867" sldId="309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2342526395" sldId="310"/>
        </pc:sldMkLst>
      </pc:sldChg>
      <pc:sldChg chg="modSp modTransition">
        <pc:chgData name="Aiden Kaskela" userId="56daf922-edc3-46fe-8c91-77a5f80ae023" providerId="ADAL" clId="{62CB3647-A056-44E3-8889-646DCB49D129}" dt="2020-01-24T00:30:26.049" v="151" actId="1076"/>
        <pc:sldMkLst>
          <pc:docMk/>
          <pc:sldMk cId="4185421953" sldId="311"/>
        </pc:sldMkLst>
        <pc:picChg chg="mod">
          <ac:chgData name="Aiden Kaskela" userId="56daf922-edc3-46fe-8c91-77a5f80ae023" providerId="ADAL" clId="{62CB3647-A056-44E3-8889-646DCB49D129}" dt="2020-01-24T00:30:26.049" v="151" actId="1076"/>
          <ac:picMkLst>
            <pc:docMk/>
            <pc:sldMk cId="4185421953" sldId="311"/>
            <ac:picMk id="7" creationId="{725EADAA-BB6F-4E32-8F2D-05C7B449C1C4}"/>
          </ac:picMkLst>
        </pc:picChg>
        <pc:picChg chg="mod">
          <ac:chgData name="Aiden Kaskela" userId="56daf922-edc3-46fe-8c91-77a5f80ae023" providerId="ADAL" clId="{62CB3647-A056-44E3-8889-646DCB49D129}" dt="2020-01-24T00:30:23.541" v="150" actId="1076"/>
          <ac:picMkLst>
            <pc:docMk/>
            <pc:sldMk cId="4185421953" sldId="311"/>
            <ac:picMk id="8" creationId="{5194147D-60C5-4A9B-8F42-F8E75A8B776E}"/>
          </ac:picMkLst>
        </pc:picChg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04440770" sldId="312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870210146" sldId="313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52811191" sldId="314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60813039" sldId="315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2431153592" sldId="316"/>
        </pc:sldMkLst>
      </pc:sldChg>
      <pc:sldChg chg="modSp modTransition">
        <pc:chgData name="Aiden Kaskela" userId="56daf922-edc3-46fe-8c91-77a5f80ae023" providerId="ADAL" clId="{62CB3647-A056-44E3-8889-646DCB49D129}" dt="2020-01-24T00:30:10.536" v="149" actId="14100"/>
        <pc:sldMkLst>
          <pc:docMk/>
          <pc:sldMk cId="1988359611" sldId="317"/>
        </pc:sldMkLst>
        <pc:spChg chg="mod">
          <ac:chgData name="Aiden Kaskela" userId="56daf922-edc3-46fe-8c91-77a5f80ae023" providerId="ADAL" clId="{62CB3647-A056-44E3-8889-646DCB49D129}" dt="2020-01-24T00:30:10.536" v="149" actId="14100"/>
          <ac:spMkLst>
            <pc:docMk/>
            <pc:sldMk cId="1988359611" sldId="317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29:57.567" v="147" actId="14100"/>
        <pc:sldMkLst>
          <pc:docMk/>
          <pc:sldMk cId="245846659" sldId="318"/>
        </pc:sldMkLst>
        <pc:spChg chg="mod">
          <ac:chgData name="Aiden Kaskela" userId="56daf922-edc3-46fe-8c91-77a5f80ae023" providerId="ADAL" clId="{62CB3647-A056-44E3-8889-646DCB49D129}" dt="2020-01-24T00:29:57.567" v="147" actId="14100"/>
          <ac:spMkLst>
            <pc:docMk/>
            <pc:sldMk cId="245846659" sldId="318"/>
            <ac:spMk id="2" creationId="{3FAB1B26-6296-463A-970F-B0CA5F70266D}"/>
          </ac:spMkLst>
        </pc:spChg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2569333653" sldId="319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832171291" sldId="320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329988272" sldId="321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152172402" sldId="322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808157587" sldId="323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291919587" sldId="324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647862407" sldId="325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261362768" sldId="326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656579941" sldId="327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535596314" sldId="328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682889675" sldId="329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954898500" sldId="330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2761026297" sldId="331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4246351590" sldId="332"/>
        </pc:sldMkLst>
      </pc:sldChg>
      <pc:sldChg chg="modSp modTransition">
        <pc:chgData name="Aiden Kaskela" userId="56daf922-edc3-46fe-8c91-77a5f80ae023" providerId="ADAL" clId="{62CB3647-A056-44E3-8889-646DCB49D129}" dt="2020-01-24T00:29:30.118" v="146" actId="14100"/>
        <pc:sldMkLst>
          <pc:docMk/>
          <pc:sldMk cId="2497039065" sldId="333"/>
        </pc:sldMkLst>
        <pc:spChg chg="mod">
          <ac:chgData name="Aiden Kaskela" userId="56daf922-edc3-46fe-8c91-77a5f80ae023" providerId="ADAL" clId="{62CB3647-A056-44E3-8889-646DCB49D129}" dt="2020-01-24T00:29:30.118" v="146" actId="14100"/>
          <ac:spMkLst>
            <pc:docMk/>
            <pc:sldMk cId="2497039065" sldId="333"/>
            <ac:spMk id="2" creationId="{3FAB1B26-6296-463A-970F-B0CA5F70266D}"/>
          </ac:spMkLst>
        </pc:spChg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425349159" sldId="334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97639779" sldId="335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164011682" sldId="336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590167052" sldId="337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95407646" sldId="338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867048239" sldId="339"/>
        </pc:sldMkLst>
      </pc:sldChg>
      <pc:sldChg chg="modSp modTransition">
        <pc:chgData name="Aiden Kaskela" userId="56daf922-edc3-46fe-8c91-77a5f80ae023" providerId="ADAL" clId="{62CB3647-A056-44E3-8889-646DCB49D129}" dt="2020-01-24T00:28:20.547" v="138" actId="1076"/>
        <pc:sldMkLst>
          <pc:docMk/>
          <pc:sldMk cId="1087596183" sldId="340"/>
        </pc:sldMkLst>
        <pc:spChg chg="mod">
          <ac:chgData name="Aiden Kaskela" userId="56daf922-edc3-46fe-8c91-77a5f80ae023" providerId="ADAL" clId="{62CB3647-A056-44E3-8889-646DCB49D129}" dt="2020-01-24T00:27:57.790" v="133" actId="14100"/>
          <ac:spMkLst>
            <pc:docMk/>
            <pc:sldMk cId="1087596183" sldId="340"/>
            <ac:spMk id="2" creationId="{3FAB1B26-6296-463A-970F-B0CA5F70266D}"/>
          </ac:spMkLst>
        </pc:spChg>
        <pc:spChg chg="mod">
          <ac:chgData name="Aiden Kaskela" userId="56daf922-edc3-46fe-8c91-77a5f80ae023" providerId="ADAL" clId="{62CB3647-A056-44E3-8889-646DCB49D129}" dt="2020-01-24T00:28:20.547" v="138" actId="1076"/>
          <ac:spMkLst>
            <pc:docMk/>
            <pc:sldMk cId="1087596183" sldId="340"/>
            <ac:spMk id="3" creationId="{322E7AFE-0E69-4B2C-9A0B-60D57446A485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33:27.137" v="182" actId="14100"/>
        <pc:sldMkLst>
          <pc:docMk/>
          <pc:sldMk cId="3654153557" sldId="343"/>
        </pc:sldMkLst>
        <pc:spChg chg="mod">
          <ac:chgData name="Aiden Kaskela" userId="56daf922-edc3-46fe-8c91-77a5f80ae023" providerId="ADAL" clId="{62CB3647-A056-44E3-8889-646DCB49D129}" dt="2020-01-24T00:33:27.137" v="182" actId="14100"/>
          <ac:spMkLst>
            <pc:docMk/>
            <pc:sldMk cId="3654153557" sldId="343"/>
            <ac:spMk id="2" creationId="{3FAB1B26-6296-463A-970F-B0CA5F70266D}"/>
          </ac:spMkLst>
        </pc:spChg>
      </pc:sldChg>
      <pc:sldChg chg="modSp del modTransition">
        <pc:chgData name="Aiden Kaskela" userId="56daf922-edc3-46fe-8c91-77a5f80ae023" providerId="ADAL" clId="{62CB3647-A056-44E3-8889-646DCB49D129}" dt="2020-01-24T00:34:57.878" v="196" actId="2696"/>
        <pc:sldMkLst>
          <pc:docMk/>
          <pc:sldMk cId="881565957" sldId="344"/>
        </pc:sldMkLst>
        <pc:spChg chg="mod">
          <ac:chgData name="Aiden Kaskela" userId="56daf922-edc3-46fe-8c91-77a5f80ae023" providerId="ADAL" clId="{62CB3647-A056-44E3-8889-646DCB49D129}" dt="2020-01-24T00:33:36.165" v="183" actId="14100"/>
          <ac:spMkLst>
            <pc:docMk/>
            <pc:sldMk cId="881565957" sldId="344"/>
            <ac:spMk id="2" creationId="{3FAB1B26-6296-463A-970F-B0CA5F70266D}"/>
          </ac:spMkLst>
        </pc:spChg>
      </pc:sldChg>
      <pc:sldChg chg="addSp delSp modSp modTransition">
        <pc:chgData name="Aiden Kaskela" userId="56daf922-edc3-46fe-8c91-77a5f80ae023" providerId="ADAL" clId="{62CB3647-A056-44E3-8889-646DCB49D129}" dt="2020-01-24T00:34:51.405" v="195" actId="478"/>
        <pc:sldMkLst>
          <pc:docMk/>
          <pc:sldMk cId="1515814166" sldId="345"/>
        </pc:sldMkLst>
        <pc:spChg chg="mod">
          <ac:chgData name="Aiden Kaskela" userId="56daf922-edc3-46fe-8c91-77a5f80ae023" providerId="ADAL" clId="{62CB3647-A056-44E3-8889-646DCB49D129}" dt="2020-01-24T00:33:55.131" v="185"/>
          <ac:spMkLst>
            <pc:docMk/>
            <pc:sldMk cId="1515814166" sldId="345"/>
            <ac:spMk id="2" creationId="{3FAB1B26-6296-463A-970F-B0CA5F70266D}"/>
          </ac:spMkLst>
        </pc:spChg>
        <pc:spChg chg="add del mod">
          <ac:chgData name="Aiden Kaskela" userId="56daf922-edc3-46fe-8c91-77a5f80ae023" providerId="ADAL" clId="{62CB3647-A056-44E3-8889-646DCB49D129}" dt="2020-01-24T00:34:08.354" v="187"/>
          <ac:spMkLst>
            <pc:docMk/>
            <pc:sldMk cId="1515814166" sldId="345"/>
            <ac:spMk id="4" creationId="{581E6A5D-ADBE-482F-98FC-0397F1C64EFA}"/>
          </ac:spMkLst>
        </pc:spChg>
        <pc:spChg chg="del">
          <ac:chgData name="Aiden Kaskela" userId="56daf922-edc3-46fe-8c91-77a5f80ae023" providerId="ADAL" clId="{62CB3647-A056-44E3-8889-646DCB49D129}" dt="2020-01-24T00:34:51.405" v="195" actId="478"/>
          <ac:spMkLst>
            <pc:docMk/>
            <pc:sldMk cId="1515814166" sldId="345"/>
            <ac:spMk id="8" creationId="{50505FD7-CD6A-4435-8F7A-1BB5FF24E51F}"/>
          </ac:spMkLst>
        </pc:spChg>
        <pc:spChg chg="del">
          <ac:chgData name="Aiden Kaskela" userId="56daf922-edc3-46fe-8c91-77a5f80ae023" providerId="ADAL" clId="{62CB3647-A056-44E3-8889-646DCB49D129}" dt="2020-01-24T00:34:49.365" v="194" actId="478"/>
          <ac:spMkLst>
            <pc:docMk/>
            <pc:sldMk cId="1515814166" sldId="345"/>
            <ac:spMk id="9" creationId="{B7E10D41-3CA8-4199-B636-87F7B5CF3E7C}"/>
          </ac:spMkLst>
        </pc:spChg>
        <pc:picChg chg="del">
          <ac:chgData name="Aiden Kaskela" userId="56daf922-edc3-46fe-8c91-77a5f80ae023" providerId="ADAL" clId="{62CB3647-A056-44E3-8889-646DCB49D129}" dt="2020-01-24T00:34:06.671" v="186" actId="478"/>
          <ac:picMkLst>
            <pc:docMk/>
            <pc:sldMk cId="1515814166" sldId="345"/>
            <ac:picMk id="5" creationId="{BCAB4D11-2FF2-4898-A246-516F62D53F6C}"/>
          </ac:picMkLst>
        </pc:picChg>
        <pc:picChg chg="add mod ord">
          <ac:chgData name="Aiden Kaskela" userId="56daf922-edc3-46fe-8c91-77a5f80ae023" providerId="ADAL" clId="{62CB3647-A056-44E3-8889-646DCB49D129}" dt="2020-01-24T00:34:47.265" v="193" actId="167"/>
          <ac:picMkLst>
            <pc:docMk/>
            <pc:sldMk cId="1515814166" sldId="345"/>
            <ac:picMk id="10" creationId="{9C69AA21-CD33-457C-8FC0-8CBC71805A68}"/>
          </ac:picMkLst>
        </pc:picChg>
      </pc:sldChg>
      <pc:sldChg chg="modSp modTransition">
        <pc:chgData name="Aiden Kaskela" userId="56daf922-edc3-46fe-8c91-77a5f80ae023" providerId="ADAL" clId="{62CB3647-A056-44E3-8889-646DCB49D129}" dt="2020-01-24T00:31:37.192" v="157" actId="14100"/>
        <pc:sldMkLst>
          <pc:docMk/>
          <pc:sldMk cId="2057045006" sldId="346"/>
        </pc:sldMkLst>
        <pc:spChg chg="mod">
          <ac:chgData name="Aiden Kaskela" userId="56daf922-edc3-46fe-8c91-77a5f80ae023" providerId="ADAL" clId="{62CB3647-A056-44E3-8889-646DCB49D129}" dt="2020-01-24T00:31:37.192" v="157" actId="14100"/>
          <ac:spMkLst>
            <pc:docMk/>
            <pc:sldMk cId="2057045006" sldId="346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31:31.613" v="156" actId="14100"/>
        <pc:sldMkLst>
          <pc:docMk/>
          <pc:sldMk cId="3584738749" sldId="347"/>
        </pc:sldMkLst>
        <pc:spChg chg="mod">
          <ac:chgData name="Aiden Kaskela" userId="56daf922-edc3-46fe-8c91-77a5f80ae023" providerId="ADAL" clId="{62CB3647-A056-44E3-8889-646DCB49D129}" dt="2020-01-24T00:31:31.613" v="156" actId="14100"/>
          <ac:spMkLst>
            <pc:docMk/>
            <pc:sldMk cId="3584738749" sldId="347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31:17.111" v="154" actId="14100"/>
        <pc:sldMkLst>
          <pc:docMk/>
          <pc:sldMk cId="3582309232" sldId="348"/>
        </pc:sldMkLst>
        <pc:spChg chg="mod">
          <ac:chgData name="Aiden Kaskela" userId="56daf922-edc3-46fe-8c91-77a5f80ae023" providerId="ADAL" clId="{62CB3647-A056-44E3-8889-646DCB49D129}" dt="2020-01-24T00:31:17.111" v="154" actId="14100"/>
          <ac:spMkLst>
            <pc:docMk/>
            <pc:sldMk cId="3582309232" sldId="348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31:25.023" v="155" actId="14100"/>
        <pc:sldMkLst>
          <pc:docMk/>
          <pc:sldMk cId="2084552342" sldId="350"/>
        </pc:sldMkLst>
        <pc:spChg chg="mod">
          <ac:chgData name="Aiden Kaskela" userId="56daf922-edc3-46fe-8c91-77a5f80ae023" providerId="ADAL" clId="{62CB3647-A056-44E3-8889-646DCB49D129}" dt="2020-01-24T00:31:25.023" v="155" actId="14100"/>
          <ac:spMkLst>
            <pc:docMk/>
            <pc:sldMk cId="2084552342" sldId="350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42:20.833" v="237" actId="20577"/>
        <pc:sldMkLst>
          <pc:docMk/>
          <pc:sldMk cId="4108951390" sldId="352"/>
        </pc:sldMkLst>
        <pc:spChg chg="mod">
          <ac:chgData name="Aiden Kaskela" userId="56daf922-edc3-46fe-8c91-77a5f80ae023" providerId="ADAL" clId="{62CB3647-A056-44E3-8889-646DCB49D129}" dt="2020-01-24T00:42:20.833" v="237" actId="20577"/>
          <ac:spMkLst>
            <pc:docMk/>
            <pc:sldMk cId="4108951390" sldId="352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43:21.497" v="271" actId="14100"/>
        <pc:sldMkLst>
          <pc:docMk/>
          <pc:sldMk cId="3954464525" sldId="353"/>
        </pc:sldMkLst>
        <pc:spChg chg="mod">
          <ac:chgData name="Aiden Kaskela" userId="56daf922-edc3-46fe-8c91-77a5f80ae023" providerId="ADAL" clId="{62CB3647-A056-44E3-8889-646DCB49D129}" dt="2020-01-24T00:43:21.497" v="271" actId="14100"/>
          <ac:spMkLst>
            <pc:docMk/>
            <pc:sldMk cId="3954464525" sldId="353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43:39.136" v="275" actId="20577"/>
        <pc:sldMkLst>
          <pc:docMk/>
          <pc:sldMk cId="3128974045" sldId="354"/>
        </pc:sldMkLst>
        <pc:spChg chg="mod">
          <ac:chgData name="Aiden Kaskela" userId="56daf922-edc3-46fe-8c91-77a5f80ae023" providerId="ADAL" clId="{62CB3647-A056-44E3-8889-646DCB49D129}" dt="2020-01-24T00:43:39.136" v="275" actId="20577"/>
          <ac:spMkLst>
            <pc:docMk/>
            <pc:sldMk cId="3128974045" sldId="354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43:50.844" v="276" actId="14100"/>
        <pc:sldMkLst>
          <pc:docMk/>
          <pc:sldMk cId="1478557832" sldId="355"/>
        </pc:sldMkLst>
        <pc:spChg chg="mod">
          <ac:chgData name="Aiden Kaskela" userId="56daf922-edc3-46fe-8c91-77a5f80ae023" providerId="ADAL" clId="{62CB3647-A056-44E3-8889-646DCB49D129}" dt="2020-01-24T00:43:50.844" v="276" actId="14100"/>
          <ac:spMkLst>
            <pc:docMk/>
            <pc:sldMk cId="1478557832" sldId="355"/>
            <ac:spMk id="2" creationId="{3FAB1B26-6296-463A-970F-B0CA5F70266D}"/>
          </ac:spMkLst>
        </pc:spChg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961569296" sldId="357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027249563" sldId="358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3197916088" sldId="359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794777316" sldId="360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656877655" sldId="361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1031183247" sldId="362"/>
        </pc:sldMkLst>
      </pc:sldChg>
      <pc:sldChg chg="modTransition">
        <pc:chgData name="Aiden Kaskela" userId="56daf922-edc3-46fe-8c91-77a5f80ae023" providerId="ADAL" clId="{62CB3647-A056-44E3-8889-646DCB49D129}" dt="2020-01-24T00:17:13.407" v="8"/>
        <pc:sldMkLst>
          <pc:docMk/>
          <pc:sldMk cId="514499267" sldId="363"/>
        </pc:sldMkLst>
      </pc:sldChg>
      <pc:sldChg chg="modSp modTransition">
        <pc:chgData name="Aiden Kaskela" userId="56daf922-edc3-46fe-8c91-77a5f80ae023" providerId="ADAL" clId="{62CB3647-A056-44E3-8889-646DCB49D129}" dt="2020-01-24T00:44:00.559" v="277" actId="14100"/>
        <pc:sldMkLst>
          <pc:docMk/>
          <pc:sldMk cId="3538202348" sldId="364"/>
        </pc:sldMkLst>
        <pc:spChg chg="mod">
          <ac:chgData name="Aiden Kaskela" userId="56daf922-edc3-46fe-8c91-77a5f80ae023" providerId="ADAL" clId="{62CB3647-A056-44E3-8889-646DCB49D129}" dt="2020-01-24T00:44:00.559" v="277" actId="14100"/>
          <ac:spMkLst>
            <pc:docMk/>
            <pc:sldMk cId="3538202348" sldId="364"/>
            <ac:spMk id="2" creationId="{3FAB1B26-6296-463A-970F-B0CA5F70266D}"/>
          </ac:spMkLst>
        </pc:spChg>
      </pc:sldChg>
      <pc:sldChg chg="modSp modTransition">
        <pc:chgData name="Aiden Kaskela" userId="56daf922-edc3-46fe-8c91-77a5f80ae023" providerId="ADAL" clId="{62CB3647-A056-44E3-8889-646DCB49D129}" dt="2020-01-24T00:33:08.430" v="179" actId="1036"/>
        <pc:sldMkLst>
          <pc:docMk/>
          <pc:sldMk cId="2225071452" sldId="365"/>
        </pc:sldMkLst>
        <pc:spChg chg="mod">
          <ac:chgData name="Aiden Kaskela" userId="56daf922-edc3-46fe-8c91-77a5f80ae023" providerId="ADAL" clId="{62CB3647-A056-44E3-8889-646DCB49D129}" dt="2020-01-24T00:33:01.955" v="159" actId="14100"/>
          <ac:spMkLst>
            <pc:docMk/>
            <pc:sldMk cId="2225071452" sldId="365"/>
            <ac:spMk id="2" creationId="{3FAB1B26-6296-463A-970F-B0CA5F70266D}"/>
          </ac:spMkLst>
        </pc:spChg>
        <pc:picChg chg="mod">
          <ac:chgData name="Aiden Kaskela" userId="56daf922-edc3-46fe-8c91-77a5f80ae023" providerId="ADAL" clId="{62CB3647-A056-44E3-8889-646DCB49D129}" dt="2020-01-24T00:33:08.430" v="179" actId="1036"/>
          <ac:picMkLst>
            <pc:docMk/>
            <pc:sldMk cId="2225071452" sldId="365"/>
            <ac:picMk id="6" creationId="{5C201B7D-4190-46D3-A6E8-438CF29526A1}"/>
          </ac:picMkLst>
        </pc:picChg>
      </pc:sldChg>
      <pc:sldChg chg="del">
        <pc:chgData name="Aiden Kaskela" userId="56daf922-edc3-46fe-8c91-77a5f80ae023" providerId="ADAL" clId="{62CB3647-A056-44E3-8889-646DCB49D129}" dt="2020-01-24T00:27:51.591" v="129" actId="2696"/>
        <pc:sldMkLst>
          <pc:docMk/>
          <pc:sldMk cId="141369356" sldId="1627"/>
        </pc:sldMkLst>
      </pc:sldChg>
      <pc:sldChg chg="modSp add">
        <pc:chgData name="Aiden Kaskela" userId="56daf922-edc3-46fe-8c91-77a5f80ae023" providerId="ADAL" clId="{62CB3647-A056-44E3-8889-646DCB49D129}" dt="2020-01-24T00:26:43.716" v="122" actId="207"/>
        <pc:sldMkLst>
          <pc:docMk/>
          <pc:sldMk cId="858784511" sldId="1628"/>
        </pc:sldMkLst>
        <pc:spChg chg="mod">
          <ac:chgData name="Aiden Kaskela" userId="56daf922-edc3-46fe-8c91-77a5f80ae023" providerId="ADAL" clId="{62CB3647-A056-44E3-8889-646DCB49D129}" dt="2020-01-24T00:26:43.716" v="122" actId="207"/>
          <ac:spMkLst>
            <pc:docMk/>
            <pc:sldMk cId="858784511" sldId="1628"/>
            <ac:spMk id="2" creationId="{3FAB1B26-6296-463A-970F-B0CA5F70266D}"/>
          </ac:spMkLst>
        </pc:spChg>
        <pc:picChg chg="mod">
          <ac:chgData name="Aiden Kaskela" userId="56daf922-edc3-46fe-8c91-77a5f80ae023" providerId="ADAL" clId="{62CB3647-A056-44E3-8889-646DCB49D129}" dt="2020-01-24T00:24:35.774" v="91" actId="14100"/>
          <ac:picMkLst>
            <pc:docMk/>
            <pc:sldMk cId="858784511" sldId="1628"/>
            <ac:picMk id="1026" creationId="{7D828143-6C2A-49E7-B55A-C061AD5C0B78}"/>
          </ac:picMkLst>
        </pc:picChg>
      </pc:sldChg>
      <pc:sldChg chg="add">
        <pc:chgData name="Aiden Kaskela" userId="56daf922-edc3-46fe-8c91-77a5f80ae023" providerId="ADAL" clId="{62CB3647-A056-44E3-8889-646DCB49D129}" dt="2020-01-24T00:33:46.395" v="184"/>
        <pc:sldMkLst>
          <pc:docMk/>
          <pc:sldMk cId="4164693147" sldId="1629"/>
        </pc:sldMkLst>
      </pc:sldChg>
      <pc:sldChg chg="modSp add del">
        <pc:chgData name="Aiden Kaskela" userId="56daf922-edc3-46fe-8c91-77a5f80ae023" providerId="ADAL" clId="{62CB3647-A056-44E3-8889-646DCB49D129}" dt="2020-01-24T00:36:55.360" v="203" actId="2696"/>
        <pc:sldMkLst>
          <pc:docMk/>
          <pc:sldMk cId="2883953676" sldId="1630"/>
        </pc:sldMkLst>
        <pc:spChg chg="mod">
          <ac:chgData name="Aiden Kaskela" userId="56daf922-edc3-46fe-8c91-77a5f80ae023" providerId="ADAL" clId="{62CB3647-A056-44E3-8889-646DCB49D129}" dt="2020-01-24T00:36:35.147" v="202" actId="20577"/>
          <ac:spMkLst>
            <pc:docMk/>
            <pc:sldMk cId="2883953676" sldId="1630"/>
            <ac:spMk id="2" creationId="{3FAB1B26-6296-463A-970F-B0CA5F70266D}"/>
          </ac:spMkLst>
        </pc:spChg>
      </pc:sldChg>
      <pc:sldChg chg="addSp delSp modSp add">
        <pc:chgData name="Aiden Kaskela" userId="56daf922-edc3-46fe-8c91-77a5f80ae023" providerId="ADAL" clId="{62CB3647-A056-44E3-8889-646DCB49D129}" dt="2020-01-24T00:46:08.809" v="290" actId="14100"/>
        <pc:sldMkLst>
          <pc:docMk/>
          <pc:sldMk cId="3801261794" sldId="1630"/>
        </pc:sldMkLst>
        <pc:spChg chg="mod">
          <ac:chgData name="Aiden Kaskela" userId="56daf922-edc3-46fe-8c91-77a5f80ae023" providerId="ADAL" clId="{62CB3647-A056-44E3-8889-646DCB49D129}" dt="2020-01-24T00:44:58.293" v="278" actId="6549"/>
          <ac:spMkLst>
            <pc:docMk/>
            <pc:sldMk cId="3801261794" sldId="1630"/>
            <ac:spMk id="2" creationId="{3FAB1B26-6296-463A-970F-B0CA5F70266D}"/>
          </ac:spMkLst>
        </pc:spChg>
        <pc:spChg chg="add del mod">
          <ac:chgData name="Aiden Kaskela" userId="56daf922-edc3-46fe-8c91-77a5f80ae023" providerId="ADAL" clId="{62CB3647-A056-44E3-8889-646DCB49D129}" dt="2020-01-24T00:45:58.598" v="287"/>
          <ac:spMkLst>
            <pc:docMk/>
            <pc:sldMk cId="3801261794" sldId="1630"/>
            <ac:spMk id="6" creationId="{1CB4D49A-FF11-40B3-9BF1-B5496DA060BB}"/>
          </ac:spMkLst>
        </pc:spChg>
        <pc:picChg chg="add del mod">
          <ac:chgData name="Aiden Kaskela" userId="56daf922-edc3-46fe-8c91-77a5f80ae023" providerId="ADAL" clId="{62CB3647-A056-44E3-8889-646DCB49D129}" dt="2020-01-24T00:45:57.538" v="286"/>
          <ac:picMkLst>
            <pc:docMk/>
            <pc:sldMk cId="3801261794" sldId="1630"/>
            <ac:picMk id="3" creationId="{71964CA1-79DA-427A-B00E-83969FC968AA}"/>
          </ac:picMkLst>
        </pc:picChg>
        <pc:picChg chg="del">
          <ac:chgData name="Aiden Kaskela" userId="56daf922-edc3-46fe-8c91-77a5f80ae023" providerId="ADAL" clId="{62CB3647-A056-44E3-8889-646DCB49D129}" dt="2020-01-24T00:45:46.520" v="284" actId="478"/>
          <ac:picMkLst>
            <pc:docMk/>
            <pc:sldMk cId="3801261794" sldId="1630"/>
            <ac:picMk id="5" creationId="{1CA0EAAF-D2B1-4640-9C15-4681A982E874}"/>
          </ac:picMkLst>
        </pc:picChg>
        <pc:picChg chg="add mod">
          <ac:chgData name="Aiden Kaskela" userId="56daf922-edc3-46fe-8c91-77a5f80ae023" providerId="ADAL" clId="{62CB3647-A056-44E3-8889-646DCB49D129}" dt="2020-01-24T00:46:08.809" v="290" actId="14100"/>
          <ac:picMkLst>
            <pc:docMk/>
            <pc:sldMk cId="3801261794" sldId="1630"/>
            <ac:picMk id="7" creationId="{A0F0BCDE-EBCB-4D3D-9FD0-F48205CC7851}"/>
          </ac:picMkLst>
        </pc:picChg>
      </pc:sldChg>
      <pc:sldChg chg="addSp delSp modSp add">
        <pc:chgData name="Aiden Kaskela" userId="56daf922-edc3-46fe-8c91-77a5f80ae023" providerId="ADAL" clId="{62CB3647-A056-44E3-8889-646DCB49D129}" dt="2020-01-24T00:47:41.869" v="305" actId="14100"/>
        <pc:sldMkLst>
          <pc:docMk/>
          <pc:sldMk cId="3107619971" sldId="1631"/>
        </pc:sldMkLst>
        <pc:spChg chg="mod">
          <ac:chgData name="Aiden Kaskela" userId="56daf922-edc3-46fe-8c91-77a5f80ae023" providerId="ADAL" clId="{62CB3647-A056-44E3-8889-646DCB49D129}" dt="2020-01-24T00:47:22.498" v="301" actId="20577"/>
          <ac:spMkLst>
            <pc:docMk/>
            <pc:sldMk cId="3107619971" sldId="1631"/>
            <ac:spMk id="2" creationId="{3FAB1B26-6296-463A-970F-B0CA5F70266D}"/>
          </ac:spMkLst>
        </pc:spChg>
        <pc:spChg chg="add del mod">
          <ac:chgData name="Aiden Kaskela" userId="56daf922-edc3-46fe-8c91-77a5f80ae023" providerId="ADAL" clId="{62CB3647-A056-44E3-8889-646DCB49D129}" dt="2020-01-24T00:47:34.899" v="303"/>
          <ac:spMkLst>
            <pc:docMk/>
            <pc:sldMk cId="3107619971" sldId="1631"/>
            <ac:spMk id="4" creationId="{E7E173D3-8E1B-4E63-A1D3-26B4A0D22BAB}"/>
          </ac:spMkLst>
        </pc:spChg>
        <pc:picChg chg="add mod">
          <ac:chgData name="Aiden Kaskela" userId="56daf922-edc3-46fe-8c91-77a5f80ae023" providerId="ADAL" clId="{62CB3647-A056-44E3-8889-646DCB49D129}" dt="2020-01-24T00:47:41.869" v="305" actId="14100"/>
          <ac:picMkLst>
            <pc:docMk/>
            <pc:sldMk cId="3107619971" sldId="1631"/>
            <ac:picMk id="5" creationId="{D53933DA-27E6-4187-B3C1-1103683531E5}"/>
          </ac:picMkLst>
        </pc:picChg>
        <pc:picChg chg="del">
          <ac:chgData name="Aiden Kaskela" userId="56daf922-edc3-46fe-8c91-77a5f80ae023" providerId="ADAL" clId="{62CB3647-A056-44E3-8889-646DCB49D129}" dt="2020-01-24T00:47:25" v="302" actId="478"/>
          <ac:picMkLst>
            <pc:docMk/>
            <pc:sldMk cId="3107619971" sldId="1631"/>
            <ac:picMk id="7" creationId="{A0F0BCDE-EBCB-4D3D-9FD0-F48205CC7851}"/>
          </ac:picMkLst>
        </pc:picChg>
      </pc:sldChg>
      <pc:sldMasterChg chg="delSldLayout modSldLayout">
        <pc:chgData name="Aiden Kaskela" userId="56daf922-edc3-46fe-8c91-77a5f80ae023" providerId="ADAL" clId="{62CB3647-A056-44E3-8889-646DCB49D129}" dt="2020-01-24T00:27:51.693" v="132" actId="2696"/>
        <pc:sldMasterMkLst>
          <pc:docMk/>
          <pc:sldMasterMk cId="1469827289" sldId="2147483776"/>
        </pc:sldMasterMkLst>
        <pc:sldLayoutChg chg="delSp">
          <pc:chgData name="Aiden Kaskela" userId="56daf922-edc3-46fe-8c91-77a5f80ae023" providerId="ADAL" clId="{62CB3647-A056-44E3-8889-646DCB49D129}" dt="2020-01-24T00:22:32.493" v="75" actId="478"/>
          <pc:sldLayoutMkLst>
            <pc:docMk/>
            <pc:sldMasterMk cId="1469827289" sldId="2147483776"/>
            <pc:sldLayoutMk cId="2290814999" sldId="2147483778"/>
          </pc:sldLayoutMkLst>
          <pc:spChg chg="del">
            <ac:chgData name="Aiden Kaskela" userId="56daf922-edc3-46fe-8c91-77a5f80ae023" providerId="ADAL" clId="{62CB3647-A056-44E3-8889-646DCB49D129}" dt="2020-01-24T00:22:32.493" v="75" actId="478"/>
            <ac:spMkLst>
              <pc:docMk/>
              <pc:sldMasterMk cId="1469827289" sldId="2147483776"/>
              <pc:sldLayoutMk cId="2290814999" sldId="2147483778"/>
              <ac:spMk id="9" creationId="{1A0BFFBC-6FBD-46E8-ABCF-F16E89583C2B}"/>
            </ac:spMkLst>
          </pc:spChg>
          <pc:picChg chg="del">
            <ac:chgData name="Aiden Kaskela" userId="56daf922-edc3-46fe-8c91-77a5f80ae023" providerId="ADAL" clId="{62CB3647-A056-44E3-8889-646DCB49D129}" dt="2020-01-24T00:22:25.584" v="74" actId="478"/>
            <ac:picMkLst>
              <pc:docMk/>
              <pc:sldMasterMk cId="1469827289" sldId="2147483776"/>
              <pc:sldLayoutMk cId="2290814999" sldId="2147483778"/>
              <ac:picMk id="11" creationId="{13231308-8387-49AF-B70C-F528D8F213B2}"/>
            </ac:picMkLst>
          </pc:picChg>
        </pc:sldLayoutChg>
        <pc:sldLayoutChg chg="delSp">
          <pc:chgData name="Aiden Kaskela" userId="56daf922-edc3-46fe-8c91-77a5f80ae023" providerId="ADAL" clId="{62CB3647-A056-44E3-8889-646DCB49D129}" dt="2020-01-24T00:22:37.442" v="77" actId="478"/>
          <pc:sldLayoutMkLst>
            <pc:docMk/>
            <pc:sldMasterMk cId="1469827289" sldId="2147483776"/>
            <pc:sldLayoutMk cId="197498057" sldId="2147483782"/>
          </pc:sldLayoutMkLst>
          <pc:spChg chg="del">
            <ac:chgData name="Aiden Kaskela" userId="56daf922-edc3-46fe-8c91-77a5f80ae023" providerId="ADAL" clId="{62CB3647-A056-44E3-8889-646DCB49D129}" dt="2020-01-24T00:22:37.442" v="77" actId="478"/>
            <ac:spMkLst>
              <pc:docMk/>
              <pc:sldMasterMk cId="1469827289" sldId="2147483776"/>
              <pc:sldLayoutMk cId="197498057" sldId="2147483782"/>
              <ac:spMk id="8" creationId="{6CE0E0B2-9922-4234-88A5-2E3A1A2C0A77}"/>
            </ac:spMkLst>
          </pc:spChg>
          <pc:picChg chg="del">
            <ac:chgData name="Aiden Kaskela" userId="56daf922-edc3-46fe-8c91-77a5f80ae023" providerId="ADAL" clId="{62CB3647-A056-44E3-8889-646DCB49D129}" dt="2020-01-24T00:22:36.452" v="76" actId="478"/>
            <ac:picMkLst>
              <pc:docMk/>
              <pc:sldMasterMk cId="1469827289" sldId="2147483776"/>
              <pc:sldLayoutMk cId="197498057" sldId="2147483782"/>
              <ac:picMk id="9" creationId="{96F48CBD-FCAB-446B-95CF-55FF3DA1EFB8}"/>
            </ac:picMkLst>
          </pc:picChg>
        </pc:sldLayoutChg>
        <pc:sldLayoutChg chg="delSp">
          <pc:chgData name="Aiden Kaskela" userId="56daf922-edc3-46fe-8c91-77a5f80ae023" providerId="ADAL" clId="{62CB3647-A056-44E3-8889-646DCB49D129}" dt="2020-01-24T00:22:40.595" v="79" actId="478"/>
          <pc:sldLayoutMkLst>
            <pc:docMk/>
            <pc:sldMasterMk cId="1469827289" sldId="2147483776"/>
            <pc:sldLayoutMk cId="2783643216" sldId="2147483783"/>
          </pc:sldLayoutMkLst>
          <pc:spChg chg="del">
            <ac:chgData name="Aiden Kaskela" userId="56daf922-edc3-46fe-8c91-77a5f80ae023" providerId="ADAL" clId="{62CB3647-A056-44E3-8889-646DCB49D129}" dt="2020-01-24T00:22:40.595" v="79" actId="478"/>
            <ac:spMkLst>
              <pc:docMk/>
              <pc:sldMasterMk cId="1469827289" sldId="2147483776"/>
              <pc:sldLayoutMk cId="2783643216" sldId="2147483783"/>
              <ac:spMk id="7" creationId="{5A372D59-93C6-4A2C-BAD4-66F0183000BC}"/>
            </ac:spMkLst>
          </pc:spChg>
          <pc:picChg chg="del">
            <ac:chgData name="Aiden Kaskela" userId="56daf922-edc3-46fe-8c91-77a5f80ae023" providerId="ADAL" clId="{62CB3647-A056-44E3-8889-646DCB49D129}" dt="2020-01-24T00:22:39.960" v="78" actId="478"/>
            <ac:picMkLst>
              <pc:docMk/>
              <pc:sldMasterMk cId="1469827289" sldId="2147483776"/>
              <pc:sldLayoutMk cId="2783643216" sldId="2147483783"/>
              <ac:picMk id="8" creationId="{834C55BA-ACDA-4435-9619-C59096AAC4C9}"/>
            </ac:picMkLst>
          </pc:picChg>
        </pc:sldLayoutChg>
        <pc:sldLayoutChg chg="del">
          <pc:chgData name="Aiden Kaskela" userId="56daf922-edc3-46fe-8c91-77a5f80ae023" providerId="ADAL" clId="{62CB3647-A056-44E3-8889-646DCB49D129}" dt="2020-01-24T00:27:51.623" v="130" actId="2696"/>
          <pc:sldLayoutMkLst>
            <pc:docMk/>
            <pc:sldMasterMk cId="1469827289" sldId="2147483776"/>
            <pc:sldLayoutMk cId="2122264774" sldId="2147483788"/>
          </pc:sldLayoutMkLst>
        </pc:sldLayoutChg>
        <pc:sldLayoutChg chg="del">
          <pc:chgData name="Aiden Kaskela" userId="56daf922-edc3-46fe-8c91-77a5f80ae023" providerId="ADAL" clId="{62CB3647-A056-44E3-8889-646DCB49D129}" dt="2020-01-24T00:27:51.693" v="132" actId="2696"/>
          <pc:sldLayoutMkLst>
            <pc:docMk/>
            <pc:sldMasterMk cId="1469827289" sldId="2147483776"/>
            <pc:sldLayoutMk cId="1636443446" sldId="2147483789"/>
          </pc:sldLayoutMkLst>
        </pc:sldLayoutChg>
        <pc:sldLayoutChg chg="del">
          <pc:chgData name="Aiden Kaskela" userId="56daf922-edc3-46fe-8c91-77a5f80ae023" providerId="ADAL" clId="{62CB3647-A056-44E3-8889-646DCB49D129}" dt="2020-01-24T00:27:51.571" v="128" actId="2696"/>
          <pc:sldLayoutMkLst>
            <pc:docMk/>
            <pc:sldMasterMk cId="1469827289" sldId="2147483776"/>
            <pc:sldLayoutMk cId="3551433557" sldId="2147483790"/>
          </pc:sldLayoutMkLst>
        </pc:sldLayoutChg>
      </pc:sldMasterChg>
      <pc:sldMasterChg chg="addSp modSp">
        <pc:chgData name="Aiden Kaskela" userId="56daf922-edc3-46fe-8c91-77a5f80ae023" providerId="ADAL" clId="{62CB3647-A056-44E3-8889-646DCB49D129}" dt="2020-01-24T00:17:17.808" v="10"/>
        <pc:sldMasterMkLst>
          <pc:docMk/>
          <pc:sldMasterMk cId="3924476611" sldId="2147483791"/>
        </pc:sldMasterMkLst>
        <pc:spChg chg="add mod">
          <ac:chgData name="Aiden Kaskela" userId="56daf922-edc3-46fe-8c91-77a5f80ae023" providerId="ADAL" clId="{62CB3647-A056-44E3-8889-646DCB49D129}" dt="2020-01-24T00:17:17.808" v="10"/>
          <ac:spMkLst>
            <pc:docMk/>
            <pc:sldMasterMk cId="3924476611" sldId="2147483791"/>
            <ac:spMk id="2" creationId="{581A1D07-C9BD-4991-A6DE-4B456E720EA9}"/>
          </ac:spMkLst>
        </pc:spChg>
        <pc:spChg chg="add mod">
          <ac:chgData name="Aiden Kaskela" userId="56daf922-edc3-46fe-8c91-77a5f80ae023" providerId="ADAL" clId="{62CB3647-A056-44E3-8889-646DCB49D129}" dt="2020-01-24T00:17:17.808" v="10"/>
          <ac:spMkLst>
            <pc:docMk/>
            <pc:sldMasterMk cId="3924476611" sldId="2147483791"/>
            <ac:spMk id="3" creationId="{99BF1017-E61C-429B-8B12-6AF289ED4633}"/>
          </ac:spMkLst>
        </pc:spChg>
        <pc:spChg chg="add mod">
          <ac:chgData name="Aiden Kaskela" userId="56daf922-edc3-46fe-8c91-77a5f80ae023" providerId="ADAL" clId="{62CB3647-A056-44E3-8889-646DCB49D129}" dt="2020-01-24T00:17:17.808" v="10"/>
          <ac:spMkLst>
            <pc:docMk/>
            <pc:sldMasterMk cId="3924476611" sldId="2147483791"/>
            <ac:spMk id="4" creationId="{DDE4A18C-0675-4A5F-91F9-BB78785C0B6B}"/>
          </ac:spMkLst>
        </pc:spChg>
        <pc:spChg chg="add mod">
          <ac:chgData name="Aiden Kaskela" userId="56daf922-edc3-46fe-8c91-77a5f80ae023" providerId="ADAL" clId="{62CB3647-A056-44E3-8889-646DCB49D129}" dt="2020-01-24T00:17:17.808" v="10"/>
          <ac:spMkLst>
            <pc:docMk/>
            <pc:sldMasterMk cId="3924476611" sldId="2147483791"/>
            <ac:spMk id="5" creationId="{426D97B2-BE0C-4C76-8D33-3AA96B127205}"/>
          </ac:spMkLst>
        </pc:spChg>
        <pc:spChg chg="add mod">
          <ac:chgData name="Aiden Kaskela" userId="56daf922-edc3-46fe-8c91-77a5f80ae023" providerId="ADAL" clId="{62CB3647-A056-44E3-8889-646DCB49D129}" dt="2020-01-24T00:17:17.808" v="10"/>
          <ac:spMkLst>
            <pc:docMk/>
            <pc:sldMasterMk cId="3924476611" sldId="2147483791"/>
            <ac:spMk id="6" creationId="{2704BB3E-D7E5-4C47-AF6B-E64C30B2F21C}"/>
          </ac:spMkLst>
        </pc:spChg>
      </pc:sldMasterChg>
    </pc:docChg>
  </pc:docChgLst>
  <pc:docChgLst>
    <pc:chgData name="Aiden Kaskela" userId="56daf922-edc3-46fe-8c91-77a5f80ae023" providerId="ADAL" clId="{A2FB2BDF-88D9-4450-AD5D-DC2F069CEDA0}"/>
    <pc:docChg chg="delSld modSld">
      <pc:chgData name="Aiden Kaskela" userId="56daf922-edc3-46fe-8c91-77a5f80ae023" providerId="ADAL" clId="{A2FB2BDF-88D9-4450-AD5D-DC2F069CEDA0}" dt="2020-01-23T18:34:40.212" v="5" actId="2696"/>
      <pc:docMkLst>
        <pc:docMk/>
      </pc:docMkLst>
      <pc:sldChg chg="modSp">
        <pc:chgData name="Aiden Kaskela" userId="56daf922-edc3-46fe-8c91-77a5f80ae023" providerId="ADAL" clId="{A2FB2BDF-88D9-4450-AD5D-DC2F069CEDA0}" dt="2020-01-23T18:34:37.748" v="4" actId="20577"/>
        <pc:sldMkLst>
          <pc:docMk/>
          <pc:sldMk cId="2772895749" sldId="259"/>
        </pc:sldMkLst>
        <pc:spChg chg="mod">
          <ac:chgData name="Aiden Kaskela" userId="56daf922-edc3-46fe-8c91-77a5f80ae023" providerId="ADAL" clId="{A2FB2BDF-88D9-4450-AD5D-DC2F069CEDA0}" dt="2020-01-23T18:34:37.748" v="4" actId="20577"/>
          <ac:spMkLst>
            <pc:docMk/>
            <pc:sldMk cId="2772895749" sldId="259"/>
            <ac:spMk id="3" creationId="{00000000-0000-0000-0000-000000000000}"/>
          </ac:spMkLst>
        </pc:spChg>
      </pc:sldChg>
      <pc:sldChg chg="del">
        <pc:chgData name="Aiden Kaskela" userId="56daf922-edc3-46fe-8c91-77a5f80ae023" providerId="ADAL" clId="{A2FB2BDF-88D9-4450-AD5D-DC2F069CEDA0}" dt="2020-01-23T18:34:40.212" v="5" actId="2696"/>
        <pc:sldMkLst>
          <pc:docMk/>
          <pc:sldMk cId="2545577050" sldId="356"/>
        </pc:sldMkLst>
      </pc:sldChg>
      <pc:sldChg chg="del">
        <pc:chgData name="Aiden Kaskela" userId="56daf922-edc3-46fe-8c91-77a5f80ae023" providerId="ADAL" clId="{A2FB2BDF-88D9-4450-AD5D-DC2F069CEDA0}" dt="2020-01-23T18:34:34.658" v="2" actId="2696"/>
        <pc:sldMkLst>
          <pc:docMk/>
          <pc:sldMk cId="669570196" sldId="366"/>
        </pc:sldMkLst>
      </pc:sldChg>
      <pc:sldChg chg="del">
        <pc:chgData name="Aiden Kaskela" userId="56daf922-edc3-46fe-8c91-77a5f80ae023" providerId="ADAL" clId="{A2FB2BDF-88D9-4450-AD5D-DC2F069CEDA0}" dt="2020-01-23T18:34:33.882" v="0" actId="2696"/>
        <pc:sldMkLst>
          <pc:docMk/>
          <pc:sldMk cId="2827648900" sldId="1626"/>
        </pc:sldMkLst>
      </pc:sldChg>
      <pc:sldMasterChg chg="delSldLayout">
        <pc:chgData name="Aiden Kaskela" userId="56daf922-edc3-46fe-8c91-77a5f80ae023" providerId="ADAL" clId="{A2FB2BDF-88D9-4450-AD5D-DC2F069CEDA0}" dt="2020-01-23T18:34:33.884" v="1" actId="2696"/>
        <pc:sldMasterMkLst>
          <pc:docMk/>
          <pc:sldMasterMk cId="1181088674" sldId="2147483755"/>
        </pc:sldMasterMkLst>
        <pc:sldLayoutChg chg="del">
          <pc:chgData name="Aiden Kaskela" userId="56daf922-edc3-46fe-8c91-77a5f80ae023" providerId="ADAL" clId="{A2FB2BDF-88D9-4450-AD5D-DC2F069CEDA0}" dt="2020-01-23T18:34:33.884" v="1" actId="2696"/>
          <pc:sldLayoutMkLst>
            <pc:docMk/>
            <pc:sldMasterMk cId="1181088674" sldId="2147483755"/>
            <pc:sldLayoutMk cId="436368122" sldId="2147483773"/>
          </pc:sldLayoutMkLst>
        </pc:sldLayoutChg>
      </pc:sldMasterChg>
    </pc:docChg>
  </pc:docChgLst>
  <pc:docChgLst>
    <pc:chgData name="Michael Ochs" userId="68e602d7-fab5-4335-8dbd-cc33c8d45c9e" providerId="ADAL" clId="{CE0D6737-2710-4294-8E4F-F14C76E971A7}"/>
  </pc:docChgLst>
  <pc:docChgLst>
    <pc:chgData name="Aiden Kaskela" userId="56daf922-edc3-46fe-8c91-77a5f80ae023" providerId="ADAL" clId="{25C6F126-52F9-4854-941D-7A61C39C4B77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2/22/2020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2/22/2020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Philly text Requires </a:t>
            </a:r>
            <a:r>
              <a:rPr lang="en-US" dirty="0"/>
              <a:t>this font: https://www.fontsquirrel.com/fonts/permanent-marker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4C760-D250-47A0-B1AE-73725A999B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3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Philly text Requires </a:t>
            </a:r>
            <a:r>
              <a:rPr lang="en-US" dirty="0"/>
              <a:t>this font: https://www.fontsquirrel.com/fonts/permanent-marker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4C760-D250-47A0-B1AE-73725A999BF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95DFF93-BE9E-4CFB-9563-193E54C966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3272" y="-2316"/>
            <a:ext cx="12228110" cy="7655936"/>
            <a:chOff x="5576" y="1200505"/>
            <a:chExt cx="5557521" cy="407918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A5DD545-7B4F-40BF-B715-488475426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6" y="1200505"/>
              <a:ext cx="5557521" cy="1948816"/>
            </a:xfrm>
            <a:custGeom>
              <a:avLst/>
              <a:gdLst>
                <a:gd name="T0" fmla="*/ 0 w 720"/>
                <a:gd name="T1" fmla="*/ 0 h 700"/>
                <a:gd name="T2" fmla="*/ 0 w 720"/>
                <a:gd name="T3" fmla="*/ 644 h 700"/>
                <a:gd name="T4" fmla="*/ 113 w 720"/>
                <a:gd name="T5" fmla="*/ 665 h 700"/>
                <a:gd name="T6" fmla="*/ 720 w 720"/>
                <a:gd name="T7" fmla="*/ 644 h 700"/>
                <a:gd name="T8" fmla="*/ 720 w 720"/>
                <a:gd name="T9" fmla="*/ 617 h 700"/>
                <a:gd name="T10" fmla="*/ 720 w 720"/>
                <a:gd name="T11" fmla="*/ 0 h 700"/>
                <a:gd name="T12" fmla="*/ 0 w 720"/>
                <a:gd name="T1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0" h="700">
                  <a:moveTo>
                    <a:pt x="0" y="0"/>
                  </a:moveTo>
                  <a:cubicBezTo>
                    <a:pt x="0" y="644"/>
                    <a:pt x="0" y="644"/>
                    <a:pt x="0" y="644"/>
                  </a:cubicBezTo>
                  <a:cubicBezTo>
                    <a:pt x="23" y="650"/>
                    <a:pt x="62" y="658"/>
                    <a:pt x="113" y="665"/>
                  </a:cubicBezTo>
                  <a:cubicBezTo>
                    <a:pt x="250" y="685"/>
                    <a:pt x="476" y="700"/>
                    <a:pt x="720" y="644"/>
                  </a:cubicBezTo>
                  <a:cubicBezTo>
                    <a:pt x="720" y="617"/>
                    <a:pt x="720" y="617"/>
                    <a:pt x="720" y="617"/>
                  </a:cubicBezTo>
                  <a:cubicBezTo>
                    <a:pt x="720" y="0"/>
                    <a:pt x="720" y="0"/>
                    <a:pt x="72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blipFill>
              <a:blip r:embed="rId2"/>
              <a:stretch>
                <a:fillRect t="1" b="-75278"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rot="0" vert="horz" wrap="square" lIns="914400" tIns="1097280" rIns="1097280" bIns="1097280" anchor="b" anchorCtr="0" upright="1">
              <a:noAutofit/>
            </a:bodyPr>
            <a:lstStyle/>
            <a:p>
              <a:pPr marL="914126" marR="0" indent="-914126">
                <a:lnSpc>
                  <a:spcPct val="140000"/>
                </a:lnSpc>
                <a:spcBef>
                  <a:spcPts val="0"/>
                </a:spcBef>
                <a:spcAft>
                  <a:spcPts val="900"/>
                </a:spcAft>
              </a:pPr>
              <a:r>
                <a:rPr lang="en-US" sz="3599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00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02CAD30-2401-43A4-B7AB-D84D317E6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300" y="4769783"/>
              <a:ext cx="4685030" cy="509905"/>
            </a:xfrm>
            <a:custGeom>
              <a:avLst/>
              <a:gdLst>
                <a:gd name="T0" fmla="*/ 607 w 607"/>
                <a:gd name="T1" fmla="*/ 0 h 66"/>
                <a:gd name="T2" fmla="*/ 176 w 607"/>
                <a:gd name="T3" fmla="*/ 57 h 66"/>
                <a:gd name="T4" fmla="*/ 0 w 607"/>
                <a:gd name="T5" fmla="*/ 48 h 66"/>
                <a:gd name="T6" fmla="*/ 251 w 607"/>
                <a:gd name="T7" fmla="*/ 66 h 66"/>
                <a:gd name="T8" fmla="*/ 607 w 607"/>
                <a:gd name="T9" fmla="*/ 27 h 66"/>
                <a:gd name="T10" fmla="*/ 607 w 607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7" h="66">
                  <a:moveTo>
                    <a:pt x="607" y="0"/>
                  </a:moveTo>
                  <a:cubicBezTo>
                    <a:pt x="450" y="44"/>
                    <a:pt x="300" y="57"/>
                    <a:pt x="176" y="57"/>
                  </a:cubicBezTo>
                  <a:cubicBezTo>
                    <a:pt x="109" y="57"/>
                    <a:pt x="49" y="53"/>
                    <a:pt x="0" y="48"/>
                  </a:cubicBezTo>
                  <a:cubicBezTo>
                    <a:pt x="66" y="58"/>
                    <a:pt x="152" y="66"/>
                    <a:pt x="251" y="66"/>
                  </a:cubicBezTo>
                  <a:cubicBezTo>
                    <a:pt x="358" y="66"/>
                    <a:pt x="480" y="56"/>
                    <a:pt x="607" y="27"/>
                  </a:cubicBezTo>
                  <a:cubicBezTo>
                    <a:pt x="607" y="0"/>
                    <a:pt x="607" y="0"/>
                    <a:pt x="607" y="0"/>
                  </a:cubicBezTo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b" anchorCtr="0" upright="1">
              <a:noAutofit/>
            </a:bodyPr>
            <a:lstStyle/>
            <a:p>
              <a:endParaRPr lang="en-US" sz="1799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06FF7C-7F08-4297-AB5A-BFEF78F3B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780" y="3465770"/>
            <a:ext cx="11211266" cy="1295326"/>
          </a:xfrm>
        </p:spPr>
        <p:txBody>
          <a:bodyPr anchor="b"/>
          <a:lstStyle>
            <a:lvl1pPr algn="ctr">
              <a:defRPr sz="5998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29057-CE9A-4719-8E69-1CAC07B86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780" y="4761096"/>
            <a:ext cx="11211266" cy="1058918"/>
          </a:xfr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08F38-A17D-4531-87D9-0C3397D8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5ADAA6-3899-4FAF-A860-EB62ED71B963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BD6AD-DFBF-4279-8079-B3CD7815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FFEAD-C2A8-4DF8-B4E1-74DF2B8B3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7F6C77-D669-44BE-ABD1-8C37A4DA15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3AAF4-E787-45CA-9E26-7EFB25015E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82" y="118930"/>
            <a:ext cx="6174423" cy="229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  <p:pic>
        <p:nvPicPr>
          <p:cNvPr id="13" name="Graphic 34">
            <a:extLst>
              <a:ext uri="{FF2B5EF4-FFF2-40B4-BE49-F238E27FC236}">
                <a16:creationId xmlns:a16="http://schemas.microsoft.com/office/drawing/2014/main" id="{63E519FE-F496-44DE-8766-F22C40C34718}"/>
              </a:ext>
            </a:extLst>
          </p:cNvPr>
          <p:cNvPicPr/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2034" y="2426397"/>
            <a:ext cx="1175714" cy="965835"/>
          </a:xfrm>
          <a:prstGeom prst="rect">
            <a:avLst/>
          </a:prstGeom>
        </p:spPr>
      </p:pic>
      <p:pic>
        <p:nvPicPr>
          <p:cNvPr id="15" name="Graphic 36">
            <a:extLst>
              <a:ext uri="{FF2B5EF4-FFF2-40B4-BE49-F238E27FC236}">
                <a16:creationId xmlns:a16="http://schemas.microsoft.com/office/drawing/2014/main" id="{77C4369B-B5EB-4695-8598-745DDB02A8A1}"/>
              </a:ext>
            </a:extLst>
          </p:cNvPr>
          <p:cNvPicPr/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229" y="2426396"/>
            <a:ext cx="1237928" cy="937260"/>
          </a:xfrm>
          <a:prstGeom prst="rect">
            <a:avLst/>
          </a:prstGeom>
        </p:spPr>
      </p:pic>
      <p:sp>
        <p:nvSpPr>
          <p:cNvPr id="7" name="Graphic 37">
            <a:extLst>
              <a:ext uri="{FF2B5EF4-FFF2-40B4-BE49-F238E27FC236}">
                <a16:creationId xmlns:a16="http://schemas.microsoft.com/office/drawing/2014/main" id="{BC18CF90-EB18-4801-AB45-D08704EF8A59}"/>
              </a:ext>
            </a:extLst>
          </p:cNvPr>
          <p:cNvSpPr/>
          <p:nvPr/>
        </p:nvSpPr>
        <p:spPr>
          <a:xfrm>
            <a:off x="7399830" y="2426436"/>
            <a:ext cx="1231099" cy="923313"/>
          </a:xfrm>
          <a:custGeom>
            <a:avLst/>
            <a:gdLst>
              <a:gd name="connsiteX0" fmla="*/ 1231421 w 1231420"/>
              <a:gd name="connsiteY0" fmla="*/ 145592 h 923313"/>
              <a:gd name="connsiteX1" fmla="*/ 1231421 w 1231420"/>
              <a:gd name="connsiteY1" fmla="*/ 652401 h 923313"/>
              <a:gd name="connsiteX2" fmla="*/ 1085789 w 1231420"/>
              <a:gd name="connsiteY2" fmla="*/ 797994 h 923313"/>
              <a:gd name="connsiteX3" fmla="*/ 652579 w 1231420"/>
              <a:gd name="connsiteY3" fmla="*/ 797994 h 923313"/>
              <a:gd name="connsiteX4" fmla="*/ 652579 w 1231420"/>
              <a:gd name="connsiteY4" fmla="*/ 748234 h 923313"/>
              <a:gd name="connsiteX5" fmla="*/ 1087632 w 1231420"/>
              <a:gd name="connsiteY5" fmla="*/ 748234 h 923313"/>
              <a:gd name="connsiteX6" fmla="*/ 1183491 w 1231420"/>
              <a:gd name="connsiteY6" fmla="*/ 652401 h 923313"/>
              <a:gd name="connsiteX7" fmla="*/ 1183491 w 1231420"/>
              <a:gd name="connsiteY7" fmla="*/ 145592 h 923313"/>
              <a:gd name="connsiteX8" fmla="*/ 1087632 w 1231420"/>
              <a:gd name="connsiteY8" fmla="*/ 49759 h 923313"/>
              <a:gd name="connsiteX9" fmla="*/ 147476 w 1231420"/>
              <a:gd name="connsiteY9" fmla="*/ 49759 h 923313"/>
              <a:gd name="connsiteX10" fmla="*/ 49773 w 1231420"/>
              <a:gd name="connsiteY10" fmla="*/ 145592 h 923313"/>
              <a:gd name="connsiteX11" fmla="*/ 49773 w 1231420"/>
              <a:gd name="connsiteY11" fmla="*/ 543668 h 923313"/>
              <a:gd name="connsiteX12" fmla="*/ 0 w 1231420"/>
              <a:gd name="connsiteY12" fmla="*/ 543668 h 923313"/>
              <a:gd name="connsiteX13" fmla="*/ 0 w 1231420"/>
              <a:gd name="connsiteY13" fmla="*/ 145592 h 923313"/>
              <a:gd name="connsiteX14" fmla="*/ 145632 w 1231420"/>
              <a:gd name="connsiteY14" fmla="*/ 0 h 923313"/>
              <a:gd name="connsiteX15" fmla="*/ 1085789 w 1231420"/>
              <a:gd name="connsiteY15" fmla="*/ 0 h 923313"/>
              <a:gd name="connsiteX16" fmla="*/ 1231421 w 1231420"/>
              <a:gd name="connsiteY16" fmla="*/ 145592 h 923313"/>
              <a:gd name="connsiteX17" fmla="*/ 652579 w 1231420"/>
              <a:gd name="connsiteY17" fmla="*/ 377803 h 923313"/>
              <a:gd name="connsiteX18" fmla="*/ 571468 w 1231420"/>
              <a:gd name="connsiteY18" fmla="*/ 377803 h 923313"/>
              <a:gd name="connsiteX19" fmla="*/ 564094 w 1231420"/>
              <a:gd name="connsiteY19" fmla="*/ 383332 h 923313"/>
              <a:gd name="connsiteX20" fmla="*/ 440583 w 1231420"/>
              <a:gd name="connsiteY20" fmla="*/ 759292 h 923313"/>
              <a:gd name="connsiteX21" fmla="*/ 365002 w 1231420"/>
              <a:gd name="connsiteY21" fmla="*/ 814580 h 923313"/>
              <a:gd name="connsiteX22" fmla="*/ 287577 w 1231420"/>
              <a:gd name="connsiteY22" fmla="*/ 814580 h 923313"/>
              <a:gd name="connsiteX23" fmla="*/ 287577 w 1231420"/>
              <a:gd name="connsiteY23" fmla="*/ 879083 h 923313"/>
              <a:gd name="connsiteX24" fmla="*/ 245178 w 1231420"/>
              <a:gd name="connsiteY24" fmla="*/ 923314 h 923313"/>
              <a:gd name="connsiteX25" fmla="*/ 42399 w 1231420"/>
              <a:gd name="connsiteY25" fmla="*/ 923314 h 923313"/>
              <a:gd name="connsiteX26" fmla="*/ 0 w 1231420"/>
              <a:gd name="connsiteY26" fmla="*/ 877240 h 923313"/>
              <a:gd name="connsiteX27" fmla="*/ 0 w 1231420"/>
              <a:gd name="connsiteY27" fmla="*/ 674517 h 923313"/>
              <a:gd name="connsiteX28" fmla="*/ 42399 w 1231420"/>
              <a:gd name="connsiteY28" fmla="*/ 630286 h 923313"/>
              <a:gd name="connsiteX29" fmla="*/ 245178 w 1231420"/>
              <a:gd name="connsiteY29" fmla="*/ 630286 h 923313"/>
              <a:gd name="connsiteX30" fmla="*/ 287577 w 1231420"/>
              <a:gd name="connsiteY30" fmla="*/ 674517 h 923313"/>
              <a:gd name="connsiteX31" fmla="*/ 287577 w 1231420"/>
              <a:gd name="connsiteY31" fmla="*/ 739020 h 923313"/>
              <a:gd name="connsiteX32" fmla="*/ 365002 w 1231420"/>
              <a:gd name="connsiteY32" fmla="*/ 739020 h 923313"/>
              <a:gd name="connsiteX33" fmla="*/ 372376 w 1231420"/>
              <a:gd name="connsiteY33" fmla="*/ 733491 h 923313"/>
              <a:gd name="connsiteX34" fmla="*/ 495886 w 1231420"/>
              <a:gd name="connsiteY34" fmla="*/ 357531 h 923313"/>
              <a:gd name="connsiteX35" fmla="*/ 571468 w 1231420"/>
              <a:gd name="connsiteY35" fmla="*/ 302242 h 923313"/>
              <a:gd name="connsiteX36" fmla="*/ 652579 w 1231420"/>
              <a:gd name="connsiteY36" fmla="*/ 302242 h 923313"/>
              <a:gd name="connsiteX37" fmla="*/ 652579 w 1231420"/>
              <a:gd name="connsiteY37" fmla="*/ 237739 h 923313"/>
              <a:gd name="connsiteX38" fmla="*/ 694978 w 1231420"/>
              <a:gd name="connsiteY38" fmla="*/ 193509 h 923313"/>
              <a:gd name="connsiteX39" fmla="*/ 897757 w 1231420"/>
              <a:gd name="connsiteY39" fmla="*/ 193509 h 923313"/>
              <a:gd name="connsiteX40" fmla="*/ 940157 w 1231420"/>
              <a:gd name="connsiteY40" fmla="*/ 237739 h 923313"/>
              <a:gd name="connsiteX41" fmla="*/ 940157 w 1231420"/>
              <a:gd name="connsiteY41" fmla="*/ 440463 h 923313"/>
              <a:gd name="connsiteX42" fmla="*/ 897757 w 1231420"/>
              <a:gd name="connsiteY42" fmla="*/ 484694 h 923313"/>
              <a:gd name="connsiteX43" fmla="*/ 694978 w 1231420"/>
              <a:gd name="connsiteY43" fmla="*/ 484694 h 923313"/>
              <a:gd name="connsiteX44" fmla="*/ 652579 w 1231420"/>
              <a:gd name="connsiteY44" fmla="*/ 440463 h 923313"/>
              <a:gd name="connsiteX45" fmla="*/ 215683 w 1231420"/>
              <a:gd name="connsiteY45" fmla="*/ 704004 h 923313"/>
              <a:gd name="connsiteX46" fmla="*/ 71894 w 1231420"/>
              <a:gd name="connsiteY46" fmla="*/ 704004 h 923313"/>
              <a:gd name="connsiteX47" fmla="*/ 71894 w 1231420"/>
              <a:gd name="connsiteY47" fmla="*/ 849596 h 923313"/>
              <a:gd name="connsiteX48" fmla="*/ 215683 w 1231420"/>
              <a:gd name="connsiteY48" fmla="*/ 849596 h 92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231420" h="923313">
                <a:moveTo>
                  <a:pt x="1231421" y="145592"/>
                </a:moveTo>
                <a:lnTo>
                  <a:pt x="1231421" y="652401"/>
                </a:lnTo>
                <a:cubicBezTo>
                  <a:pt x="1231421" y="731648"/>
                  <a:pt x="1166900" y="797994"/>
                  <a:pt x="1085789" y="797994"/>
                </a:cubicBezTo>
                <a:lnTo>
                  <a:pt x="652579" y="797994"/>
                </a:lnTo>
                <a:lnTo>
                  <a:pt x="652579" y="748234"/>
                </a:lnTo>
                <a:lnTo>
                  <a:pt x="1087632" y="748234"/>
                </a:lnTo>
                <a:cubicBezTo>
                  <a:pt x="1141092" y="748234"/>
                  <a:pt x="1183491" y="705847"/>
                  <a:pt x="1183491" y="652401"/>
                </a:cubicBezTo>
                <a:lnTo>
                  <a:pt x="1183491" y="145592"/>
                </a:lnTo>
                <a:cubicBezTo>
                  <a:pt x="1183491" y="92147"/>
                  <a:pt x="1141092" y="49759"/>
                  <a:pt x="1087632" y="49759"/>
                </a:cubicBezTo>
                <a:lnTo>
                  <a:pt x="147476" y="49759"/>
                </a:lnTo>
                <a:cubicBezTo>
                  <a:pt x="92172" y="49759"/>
                  <a:pt x="49773" y="92147"/>
                  <a:pt x="49773" y="145592"/>
                </a:cubicBezTo>
                <a:lnTo>
                  <a:pt x="49773" y="543668"/>
                </a:lnTo>
                <a:lnTo>
                  <a:pt x="0" y="543668"/>
                </a:lnTo>
                <a:lnTo>
                  <a:pt x="0" y="145592"/>
                </a:lnTo>
                <a:cubicBezTo>
                  <a:pt x="0" y="64503"/>
                  <a:pt x="64521" y="0"/>
                  <a:pt x="145632" y="0"/>
                </a:cubicBezTo>
                <a:lnTo>
                  <a:pt x="1085789" y="0"/>
                </a:lnTo>
                <a:cubicBezTo>
                  <a:pt x="1166900" y="0"/>
                  <a:pt x="1231421" y="64503"/>
                  <a:pt x="1231421" y="145592"/>
                </a:cubicBezTo>
                <a:close/>
                <a:moveTo>
                  <a:pt x="652579" y="377803"/>
                </a:moveTo>
                <a:lnTo>
                  <a:pt x="571468" y="377803"/>
                </a:lnTo>
                <a:cubicBezTo>
                  <a:pt x="567781" y="377803"/>
                  <a:pt x="565937" y="379646"/>
                  <a:pt x="564094" y="383332"/>
                </a:cubicBezTo>
                <a:lnTo>
                  <a:pt x="440583" y="759292"/>
                </a:lnTo>
                <a:cubicBezTo>
                  <a:pt x="429522" y="792465"/>
                  <a:pt x="400027" y="814580"/>
                  <a:pt x="365002" y="814580"/>
                </a:cubicBezTo>
                <a:lnTo>
                  <a:pt x="287577" y="814580"/>
                </a:lnTo>
                <a:lnTo>
                  <a:pt x="287577" y="879083"/>
                </a:lnTo>
                <a:cubicBezTo>
                  <a:pt x="287577" y="903041"/>
                  <a:pt x="267299" y="923314"/>
                  <a:pt x="245178" y="923314"/>
                </a:cubicBezTo>
                <a:lnTo>
                  <a:pt x="42399" y="923314"/>
                </a:lnTo>
                <a:cubicBezTo>
                  <a:pt x="20278" y="921471"/>
                  <a:pt x="0" y="901198"/>
                  <a:pt x="0" y="877240"/>
                </a:cubicBezTo>
                <a:lnTo>
                  <a:pt x="0" y="674517"/>
                </a:lnTo>
                <a:cubicBezTo>
                  <a:pt x="0" y="650558"/>
                  <a:pt x="20278" y="630286"/>
                  <a:pt x="42399" y="630286"/>
                </a:cubicBezTo>
                <a:lnTo>
                  <a:pt x="245178" y="630286"/>
                </a:lnTo>
                <a:cubicBezTo>
                  <a:pt x="269143" y="630286"/>
                  <a:pt x="287577" y="650558"/>
                  <a:pt x="287577" y="674517"/>
                </a:cubicBezTo>
                <a:lnTo>
                  <a:pt x="287577" y="739020"/>
                </a:lnTo>
                <a:lnTo>
                  <a:pt x="365002" y="739020"/>
                </a:lnTo>
                <a:cubicBezTo>
                  <a:pt x="368689" y="739020"/>
                  <a:pt x="370532" y="737177"/>
                  <a:pt x="372376" y="733491"/>
                </a:cubicBezTo>
                <a:lnTo>
                  <a:pt x="495886" y="357531"/>
                </a:lnTo>
                <a:cubicBezTo>
                  <a:pt x="506947" y="324358"/>
                  <a:pt x="536442" y="302242"/>
                  <a:pt x="571468" y="302242"/>
                </a:cubicBezTo>
                <a:lnTo>
                  <a:pt x="652579" y="302242"/>
                </a:lnTo>
                <a:lnTo>
                  <a:pt x="652579" y="237739"/>
                </a:lnTo>
                <a:cubicBezTo>
                  <a:pt x="652579" y="213781"/>
                  <a:pt x="672857" y="193509"/>
                  <a:pt x="694978" y="193509"/>
                </a:cubicBezTo>
                <a:lnTo>
                  <a:pt x="897757" y="193509"/>
                </a:lnTo>
                <a:cubicBezTo>
                  <a:pt x="921722" y="193509"/>
                  <a:pt x="940157" y="213781"/>
                  <a:pt x="940157" y="237739"/>
                </a:cubicBezTo>
                <a:lnTo>
                  <a:pt x="940157" y="440463"/>
                </a:lnTo>
                <a:cubicBezTo>
                  <a:pt x="940157" y="464421"/>
                  <a:pt x="919879" y="484694"/>
                  <a:pt x="897757" y="484694"/>
                </a:cubicBezTo>
                <a:lnTo>
                  <a:pt x="694978" y="484694"/>
                </a:lnTo>
                <a:cubicBezTo>
                  <a:pt x="671014" y="484694"/>
                  <a:pt x="652579" y="464421"/>
                  <a:pt x="652579" y="440463"/>
                </a:cubicBezTo>
                <a:close/>
                <a:moveTo>
                  <a:pt x="215683" y="704004"/>
                </a:moveTo>
                <a:lnTo>
                  <a:pt x="71894" y="704004"/>
                </a:lnTo>
                <a:lnTo>
                  <a:pt x="71894" y="849596"/>
                </a:lnTo>
                <a:lnTo>
                  <a:pt x="215683" y="849596"/>
                </a:lnTo>
                <a:close/>
              </a:path>
            </a:pathLst>
          </a:custGeom>
          <a:solidFill>
            <a:srgbClr val="0066FF"/>
          </a:solidFill>
          <a:ln w="18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68141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990B-E0E5-4056-930D-E20C6EF4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BA79C-5EDA-4681-92F8-F730827B9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49C05-9C6C-446E-8C97-EFFC37F4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DAA6-3899-4FAF-A860-EB62ED71B96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E8E45-6AFF-4118-B291-85FC5B0A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018D9-7F92-4B74-9D14-028F64B0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6C77-D669-44BE-ABD1-8C37A4DA15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18CBB-C7FF-43EA-AE4C-3B68D2E3A91F}"/>
              </a:ext>
            </a:extLst>
          </p:cNvPr>
          <p:cNvSpPr/>
          <p:nvPr userDrawn="1"/>
        </p:nvSpPr>
        <p:spPr>
          <a:xfrm>
            <a:off x="8831054" y="5565036"/>
            <a:ext cx="3278720" cy="1162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9F3614-1CD3-4FF5-A516-EE8567730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01" y="5565237"/>
            <a:ext cx="3269472" cy="120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37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1C1C0-88C7-4455-B3B5-F8ECCFF6E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83BD2-7470-4F84-89C7-B1387CA97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65C33-FEB1-4E45-8539-F5BB0460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DAA6-3899-4FAF-A860-EB62ED71B96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D545A-D9B0-42A2-B9EF-3DC8B340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1D298-E7EC-4E8E-8837-0FB832FF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6C77-D669-44BE-ABD1-8C37A4DA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69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522" y="2098714"/>
            <a:ext cx="9141620" cy="2387600"/>
          </a:xfrm>
        </p:spPr>
        <p:txBody>
          <a:bodyPr anchor="ctr" anchorCtr="0"/>
          <a:lstStyle>
            <a:lvl1pPr algn="l">
              <a:defRPr sz="59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6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6A6C-2AB9-4E01-A2B2-3FAD4B73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C366-CDC3-4888-8FEB-6CBF8B63F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5625"/>
            <a:ext cx="1051286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995C5-9C96-4C93-B6B5-6029D7767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5ADAA6-3899-4FAF-A860-EB62ED71B963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245A0-4B4B-494A-ACA4-9D44CA74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EEB1A-E727-4705-9254-31AB836B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7F6C77-D669-44BE-ABD1-8C37A4DA15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1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69D3-AF8E-4D2B-AE58-8F7FF7EB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EC0AF-8A94-49D7-8088-AB37D427C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798F6-AAB2-43C1-BE90-0C2C53B3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5ADAA6-3899-4FAF-A860-EB62ED71B963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F0567-D40C-4639-ADB1-A55353B4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0608-65D3-4C1B-9033-3112EA952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7F6C77-D669-44BE-ABD1-8C37A4DA15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43981E-F034-4A50-8746-559668B01AA1}"/>
              </a:ext>
            </a:extLst>
          </p:cNvPr>
          <p:cNvSpPr/>
          <p:nvPr userDrawn="1"/>
        </p:nvSpPr>
        <p:spPr>
          <a:xfrm>
            <a:off x="2976561" y="706392"/>
            <a:ext cx="6262203" cy="2220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E19734-E4C6-4337-82CE-2D900ABFE6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01" y="691069"/>
            <a:ext cx="6174423" cy="229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5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E83E-552E-4F4A-B375-B058179B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8BF1-A4F0-4659-B33D-59D93694C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03011-28DF-4D44-99C1-F7B246F50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17F75-1DE8-4A59-BB76-416B9B73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DAA6-3899-4FAF-A860-EB62ED71B96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AAFF4-FA1D-4F23-A67C-25D6FA43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BFC8D-BF02-463B-8F79-4C2ACDFA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6C77-D669-44BE-ABD1-8C37A4DA15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DE444-21C6-49C9-97C0-F5D92BFC5D96}"/>
              </a:ext>
            </a:extLst>
          </p:cNvPr>
          <p:cNvSpPr/>
          <p:nvPr userDrawn="1"/>
        </p:nvSpPr>
        <p:spPr>
          <a:xfrm>
            <a:off x="8831054" y="5565036"/>
            <a:ext cx="3278720" cy="1162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E4AD23-A329-4E83-94D2-CEFC5C7851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01" y="5565237"/>
            <a:ext cx="3269472" cy="120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614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7077-899C-477D-9926-6937EA28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C97B2-A558-4274-82A9-79E2F848C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4A2F6-E9AC-4052-BC46-6C3C3AF48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8329-5FDD-4209-8CF9-9A48B11AE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1C466-C803-49F1-9B2E-BA67B9CB0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3581E-9150-4AAE-B1ED-99366E257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DAA6-3899-4FAF-A860-EB62ED71B96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06EE7-84DA-4200-9ADB-4D2D92A0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73FB9-2D6C-4DBC-B5C2-C1AAF06C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6C77-D669-44BE-ABD1-8C37A4DA155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AFF37-A797-476E-B5FC-66D66AC6C001}"/>
              </a:ext>
            </a:extLst>
          </p:cNvPr>
          <p:cNvSpPr/>
          <p:nvPr userDrawn="1"/>
        </p:nvSpPr>
        <p:spPr>
          <a:xfrm>
            <a:off x="8831054" y="5565036"/>
            <a:ext cx="3278720" cy="1162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33A58B-7047-4259-A2E1-0B0E7AB813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01" y="5565237"/>
            <a:ext cx="3269472" cy="120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6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EB78-FCE2-476A-B92F-81E632D9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43B6A-B37C-4EF0-8450-B006232E7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DAA6-3899-4FAF-A860-EB62ED71B96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310E7-7E72-4122-ADF2-87BED5D3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C0BB7-E02F-4A91-B5EE-F88F4889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6C77-D669-44BE-ABD1-8C37A4DA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DBE70-CE8C-4D12-AAAC-607BC876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DAA6-3899-4FAF-A860-EB62ED71B96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D485C-8B50-4949-B199-F71A8B49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7B807-0D8C-4424-A1C2-9783059E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6C77-D669-44BE-ABD1-8C37A4DA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4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8CA7-9A28-4C1A-A385-977FDF55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3B25-8CEA-498E-A2D2-66043BB8F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68BD4-DD9C-4BC8-A419-204F37C5E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39321-0408-4112-BC23-AFD7A073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DAA6-3899-4FAF-A860-EB62ED71B96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2171F-75DD-483B-8A42-47ECC9ED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131B6-43E5-4230-8740-21585C50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6C77-D669-44BE-ABD1-8C37A4DA1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5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587D-E48E-42D3-9D53-B8EF74A1D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68D31-4188-454A-B9E2-57C0BCBEF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4B30D-EC1A-4B17-9379-BD6235D65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5C09A-3280-480A-8C1C-4A593EF2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DAA6-3899-4FAF-A860-EB62ED71B96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A13C0-E94F-41F1-966E-D4989900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5478C-ACBF-4063-83B7-07C97EDD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6C77-D669-44BE-ABD1-8C37A4DA15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A02755-FC9B-4C52-9A38-B92B4D31BCE3}"/>
              </a:ext>
            </a:extLst>
          </p:cNvPr>
          <p:cNvSpPr/>
          <p:nvPr userDrawn="1"/>
        </p:nvSpPr>
        <p:spPr>
          <a:xfrm>
            <a:off x="8831054" y="5565036"/>
            <a:ext cx="3278720" cy="1162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2BE36C-92F6-4071-91FC-500857E0A1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01" y="5565237"/>
            <a:ext cx="3269472" cy="120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02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B1C6B-0567-4BCA-B4F6-0C0F9088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0F4A-2E98-4A03-A49A-638C8407A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559E-C92D-4ADD-A97A-AF04A8CB1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05ADAA6-3899-4FAF-A860-EB62ED71B963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43D46-7E51-4DD6-9E8E-94817C16F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6EB2-3A63-4C95-8AD1-6FB4C4C9A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E7F6C77-D669-44BE-ABD1-8C37A4DA15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2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74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bg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bg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bg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bg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bg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9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B216ED5-13D6-46D6-9530-9A66F7BA1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126" y="3285867"/>
            <a:ext cx="6788822" cy="18766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99" dirty="0"/>
              <a:t>February 22, 2020</a:t>
            </a:r>
          </a:p>
          <a:p>
            <a:pPr marL="0" indent="0" algn="ctr">
              <a:buNone/>
            </a:pPr>
            <a:r>
              <a:rPr lang="en-US" sz="4299" b="1" dirty="0">
                <a:latin typeface="Arial Black" panose="020B0A04020102020204" pitchFamily="34" charset="0"/>
              </a:rPr>
              <a:t>Microsoft Offices</a:t>
            </a:r>
          </a:p>
          <a:p>
            <a:pPr marL="0" indent="0" algn="ctr">
              <a:buNone/>
            </a:pPr>
            <a:r>
              <a:rPr lang="en-US" b="1" dirty="0"/>
              <a:t>Tampa, FL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92A903-B1CE-4508-B83C-903350BC6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" y="894"/>
            <a:ext cx="6022564" cy="6856213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2D035-A009-4755-9499-03699A2DC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49" y="393982"/>
            <a:ext cx="6797368" cy="250480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A2E797-E5D0-48E0-963A-B2154B77C2BD}"/>
              </a:ext>
            </a:extLst>
          </p:cNvPr>
          <p:cNvSpPr/>
          <p:nvPr/>
        </p:nvSpPr>
        <p:spPr>
          <a:xfrm>
            <a:off x="434226" y="5393736"/>
            <a:ext cx="11241277" cy="12950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0E9796-362D-4420-B05E-67D829403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0" y="5796464"/>
            <a:ext cx="1815953" cy="422209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B4E7CCF7-AEFD-49D8-82C2-978DD16C5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63" y="5757209"/>
            <a:ext cx="2013656" cy="4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820FDC-6E30-4DC4-9F0B-1C16CA6FC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36" y="5689737"/>
            <a:ext cx="3130105" cy="630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29BA76-B067-4266-8285-9F68BECF6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108" y="5682274"/>
            <a:ext cx="2011090" cy="6191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2985FD-B7D5-498B-8427-D509A970C8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3" b="24296"/>
          <a:stretch/>
        </p:blipFill>
        <p:spPr>
          <a:xfrm>
            <a:off x="7772627" y="5700284"/>
            <a:ext cx="1518873" cy="5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0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On Demand Flow – Security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0DD27DF-D7D3-4EC0-87A4-506B92F224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8388" y="2492895"/>
            <a:ext cx="5238750" cy="278130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510FEE0-DFCF-4F44-9107-FBD438AF24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1684755"/>
            <a:ext cx="4027717" cy="43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7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79" y="332656"/>
            <a:ext cx="3778595" cy="595384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From Model Driven - On Demand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Trigger: When a record is selected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5F77AC9-46A6-45E9-B9A2-4E73D2114A4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37" r="2421" b="1"/>
          <a:stretch/>
        </p:blipFill>
        <p:spPr>
          <a:xfrm>
            <a:off x="4726261" y="268321"/>
            <a:ext cx="7056784" cy="63213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0091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7" y="332656"/>
            <a:ext cx="3802923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My Flows (better)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My Flows -&gt;</a:t>
            </a: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New 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8E10D6-2C79-48DE-937B-830E4C02D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1392" y="332655"/>
            <a:ext cx="7601595" cy="56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5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79" y="332656"/>
            <a:ext cx="3699081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My Flows (better)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Where’s the Trigger?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8367AB-323B-4288-BF5E-0842D70FD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4859" y="332656"/>
            <a:ext cx="8078777" cy="52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79" y="332656"/>
            <a:ext cx="3699081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My Flows (better)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There it is!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B4D11-2FF2-4898-A246-516F62D5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45" y="332656"/>
            <a:ext cx="7505700" cy="6134100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505FD7-CD6A-4435-8F7A-1BB5FF24E51F}"/>
              </a:ext>
            </a:extLst>
          </p:cNvPr>
          <p:cNvSpPr/>
          <p:nvPr/>
        </p:nvSpPr>
        <p:spPr>
          <a:xfrm rot="10800000">
            <a:off x="5128004" y="445312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7E10D41-3CA8-4199-B636-87F7B5CF3E7C}"/>
              </a:ext>
            </a:extLst>
          </p:cNvPr>
          <p:cNvSpPr/>
          <p:nvPr/>
        </p:nvSpPr>
        <p:spPr>
          <a:xfrm rot="5400000">
            <a:off x="4975604" y="1908510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9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79" y="332656"/>
            <a:ext cx="3718959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My Flows (better)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Input!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E6F17-B9B3-4E8E-AAD9-53E42950F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952" y="329184"/>
            <a:ext cx="7505700" cy="6134100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68D41267-4775-480D-82F2-D16F1F5C6066}"/>
              </a:ext>
            </a:extLst>
          </p:cNvPr>
          <p:cNvSpPr/>
          <p:nvPr/>
        </p:nvSpPr>
        <p:spPr>
          <a:xfrm rot="10800000">
            <a:off x="4915568" y="3114045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4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704050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My Flows (better)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Input!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C2137-7E8C-441A-BC8D-1A2089817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952" y="329184"/>
            <a:ext cx="7505700" cy="6134100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68D41267-4775-480D-82F2-D16F1F5C6066}"/>
              </a:ext>
            </a:extLst>
          </p:cNvPr>
          <p:cNvSpPr/>
          <p:nvPr/>
        </p:nvSpPr>
        <p:spPr>
          <a:xfrm rot="10800000">
            <a:off x="4915568" y="3095383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38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79" y="332656"/>
            <a:ext cx="3882955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My Flows (better)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Input!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0428A4-3EC5-4216-84D3-1273C5ABB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952" y="329184"/>
            <a:ext cx="7505700" cy="6134100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68D41267-4775-480D-82F2-D16F1F5C6066}"/>
              </a:ext>
            </a:extLst>
          </p:cNvPr>
          <p:cNvSpPr/>
          <p:nvPr/>
        </p:nvSpPr>
        <p:spPr>
          <a:xfrm rot="10800000">
            <a:off x="4915568" y="3095383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0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704050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My Flows (better)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Input!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911E4B-E85D-4697-B8FB-E71350210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952" y="329184"/>
            <a:ext cx="75057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52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Solution (best) – Workflow Recap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032136-0B30-4404-9F10-DA9746B76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219733" y="1825625"/>
            <a:ext cx="5749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8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F4EAF9-800C-47D8-B4EF-4145666C2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4727" y="3982605"/>
            <a:ext cx="12233551" cy="1295326"/>
          </a:xfrm>
        </p:spPr>
        <p:txBody>
          <a:bodyPr>
            <a:noAutofit/>
          </a:bodyPr>
          <a:lstStyle/>
          <a:p>
            <a:r>
              <a:rPr lang="en-US" sz="5000" b="1" dirty="0"/>
              <a:t>Workflows to </a:t>
            </a:r>
            <a:r>
              <a:rPr lang="en-US" sz="5000" b="1" strike="sngStrike" dirty="0"/>
              <a:t>Flow</a:t>
            </a:r>
            <a:r>
              <a:rPr lang="en-US" sz="5000" b="1" dirty="0"/>
              <a:t> Power Automate: </a:t>
            </a:r>
            <a:br>
              <a:rPr lang="en-US" sz="5000" b="1" dirty="0"/>
            </a:br>
            <a:r>
              <a:rPr lang="en-US" sz="5000" b="1" dirty="0"/>
              <a:t>Upgrade your Automation</a:t>
            </a:r>
            <a:endParaRPr lang="en-US" sz="5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0E5193-A6AA-498A-A113-619531E52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93" y="5322657"/>
            <a:ext cx="11211266" cy="1058918"/>
          </a:xfrm>
        </p:spPr>
        <p:txBody>
          <a:bodyPr anchor="ctr">
            <a:normAutofit/>
          </a:bodyPr>
          <a:lstStyle/>
          <a:p>
            <a:r>
              <a:rPr lang="en-US" sz="3199" dirty="0"/>
              <a:t>Aiden Kaskela		</a:t>
            </a:r>
            <a:r>
              <a:rPr lang="en-US" sz="3199" i="1" dirty="0"/>
              <a:t>Tampa, FL   2020</a:t>
            </a:r>
          </a:p>
        </p:txBody>
      </p:sp>
    </p:spTree>
    <p:extLst>
      <p:ext uri="{BB962C8B-B14F-4D97-AF65-F5344CB8AC3E}">
        <p14:creationId xmlns:p14="http://schemas.microsoft.com/office/powerpoint/2010/main" val="2417545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Solution (best) – Workflow Recap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8519988C-3F39-4D36-8463-957E2652D8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257" y="1816389"/>
            <a:ext cx="8132310" cy="435133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A290A86-A245-4ECA-BD33-DFD7699C018B}"/>
              </a:ext>
            </a:extLst>
          </p:cNvPr>
          <p:cNvSpPr/>
          <p:nvPr/>
        </p:nvSpPr>
        <p:spPr>
          <a:xfrm rot="10800000">
            <a:off x="5950396" y="350100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92805979-B8DD-47C7-B052-0C6CAEF2B140}"/>
              </a:ext>
            </a:extLst>
          </p:cNvPr>
          <p:cNvSpPr/>
          <p:nvPr/>
        </p:nvSpPr>
        <p:spPr>
          <a:xfrm rot="10800000">
            <a:off x="5950396" y="3236261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E97965A-3F46-4F26-AEAA-FBDADF418326}"/>
              </a:ext>
            </a:extLst>
          </p:cNvPr>
          <p:cNvSpPr/>
          <p:nvPr/>
        </p:nvSpPr>
        <p:spPr>
          <a:xfrm>
            <a:off x="4514141" y="5125097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0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Solution (best)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Adding a new Flow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2ACB03F-1D4C-4BDA-8FD7-E9C455ABFF4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2" b="36"/>
          <a:stretch/>
        </p:blipFill>
        <p:spPr>
          <a:xfrm>
            <a:off x="4654253" y="216929"/>
            <a:ext cx="7128792" cy="64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13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Solution (best)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The Trigger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44B59F5-66B7-4C6C-82D0-D0CF0DB674A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-2" b="36"/>
          <a:stretch/>
        </p:blipFill>
        <p:spPr>
          <a:xfrm>
            <a:off x="4582244" y="362432"/>
            <a:ext cx="6984776" cy="61629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1923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Solution (best)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The Trigger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F33047-0C5C-4C10-9829-8C0E779823C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204" y="332656"/>
            <a:ext cx="752094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3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Solution (best)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The Trigger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E8151F-49BA-43D4-A418-1071026771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204" y="332656"/>
            <a:ext cx="752094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Solution (best)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The Trigger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9267B9-EEAF-402F-999D-0942B9979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0" y="210312"/>
            <a:ext cx="7831692" cy="548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Solution (best)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The Trigger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B1306-F91C-4313-9E73-4BBE89F903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204" y="332656"/>
            <a:ext cx="75209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3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Solution (best)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The Trigger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4F3B55-44A6-42ED-821F-27FA6364F0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4528" y="329184"/>
            <a:ext cx="75209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8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Classic Workflows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Steps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24E02-65F8-4074-BC8D-D75F06FAD6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372" y="476672"/>
            <a:ext cx="4896544" cy="590465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C0A5AF4-B78F-42B7-8081-C54A635B286A}"/>
              </a:ext>
            </a:extLst>
          </p:cNvPr>
          <p:cNvSpPr/>
          <p:nvPr/>
        </p:nvSpPr>
        <p:spPr>
          <a:xfrm>
            <a:off x="8150395" y="3602736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Classic Workflows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Create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94147D-60C5-4A9B-8F42-F8E75A8B77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431" y="1875320"/>
            <a:ext cx="553198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EADAA-BB6F-4E32-8F2D-05C7B449C1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34271" y="455739"/>
            <a:ext cx="42767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2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FE997-C750-4A0A-ACA6-2F2379E65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President, </a:t>
            </a:r>
            <a:r>
              <a:rPr lang="en-US" dirty="0" err="1"/>
              <a:t>Exalents</a:t>
            </a:r>
            <a:r>
              <a:rPr lang="en-US" dirty="0"/>
              <a:t> Solutions</a:t>
            </a:r>
          </a:p>
          <a:p>
            <a:r>
              <a:rPr lang="en-US" dirty="0"/>
              <a:t>3x Business Applications MVP</a:t>
            </a:r>
          </a:p>
          <a:p>
            <a:r>
              <a:rPr lang="en-US" dirty="0"/>
              <a:t>Developing against Dynamics CRM / 365 </a:t>
            </a:r>
          </a:p>
          <a:p>
            <a:pPr marL="0" indent="0">
              <a:buNone/>
            </a:pPr>
            <a:r>
              <a:rPr lang="en-US" dirty="0"/>
              <a:t>	for 14 years</a:t>
            </a:r>
          </a:p>
          <a:p>
            <a:r>
              <a:rPr lang="en-US" dirty="0"/>
              <a:t>Created Workflow Elements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Aiden.Kaskela@Exalents.com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AidenKaskela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AE5049-894B-4311-86D6-722709EE2330}"/>
              </a:ext>
            </a:extLst>
          </p:cNvPr>
          <p:cNvSpPr txBox="1">
            <a:spLocks/>
          </p:cNvSpPr>
          <p:nvPr/>
        </p:nvSpPr>
        <p:spPr>
          <a:xfrm>
            <a:off x="673296" y="2060848"/>
            <a:ext cx="5125693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C0C0E-9F6E-465D-89BA-300816B57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92" y="88654"/>
            <a:ext cx="4089237" cy="6130276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C9481B-AF98-4EDE-A13E-36BAA3092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29124"/>
            <a:ext cx="5845865" cy="8573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2"/>
                </a:solidFill>
              </a:rPr>
              <a:t>Aiden Kaskela</a:t>
            </a:r>
          </a:p>
        </p:txBody>
      </p:sp>
    </p:spTree>
    <p:extLst>
      <p:ext uri="{BB962C8B-B14F-4D97-AF65-F5344CB8AC3E}">
        <p14:creationId xmlns:p14="http://schemas.microsoft.com/office/powerpoint/2010/main" val="1891320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Create Action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926E02-626F-4757-B6D4-CCD00F6EA3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236" y="232172"/>
            <a:ext cx="7050881" cy="639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0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Select the Entity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081894-92C2-4D6E-A2EE-48D41D276F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992" y="228600"/>
            <a:ext cx="7050881" cy="639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10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Set any Properties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333A3F-A505-4782-8A95-BBF5F6E01A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992" y="228600"/>
            <a:ext cx="7050881" cy="639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Dynamic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10686D-C421-4631-9870-F0885735C8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80" y="332656"/>
            <a:ext cx="8018788" cy="554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13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Dynamic values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750CAA-5D12-43DD-A559-37123C917F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72" y="329184"/>
            <a:ext cx="8018788" cy="554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15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669264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Expressions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2C214D-D7AD-4677-A20F-AF10A5F5E0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6380" y="303609"/>
            <a:ext cx="4441031" cy="62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59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659324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Expressions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35C26F-3CEA-49FD-A31E-1994254DEF3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260" y="305346"/>
            <a:ext cx="65055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6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Dynamic values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031E14-E43C-462B-AF09-9265735C27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5072" y="329184"/>
            <a:ext cx="8017669" cy="55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3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Dynamic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48585E-A4D6-49E4-A2E1-077E0B3705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5072" y="329184"/>
            <a:ext cx="8017669" cy="55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71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Dynamic values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739B7B-B1BC-4627-B243-95C76D444A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5072" y="329184"/>
            <a:ext cx="8017669" cy="55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8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2" y="727210"/>
            <a:ext cx="4185816" cy="5170368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What is Flow? 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Trigger -&gt;</a:t>
            </a: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   Action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Current Connectors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828143-6C2A-49E7-B55A-C061AD5C0B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2293" y="249215"/>
            <a:ext cx="5972841" cy="63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84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Dynamic values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604461-1114-4005-83F5-5B6D9AD2832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5072" y="329184"/>
            <a:ext cx="8017669" cy="55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72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Set any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B35B77-D319-4E03-922F-8A3424E8E6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992" y="228600"/>
            <a:ext cx="7050881" cy="639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57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Classic Workflows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Info from related records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215EFC-7AD7-4069-930C-A182648925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79" y="332655"/>
            <a:ext cx="4537142" cy="620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6C7E6-D8F4-4EF0-9077-846683FB89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344" y="548680"/>
            <a:ext cx="2400000" cy="5908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19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Info from related records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FC796F-B5AD-481F-B545-7A3FF09850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284" y="330746"/>
            <a:ext cx="6110764" cy="59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Info from related records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D979A6-D518-41EC-AE7A-AD740031E4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992" y="228600"/>
            <a:ext cx="7050881" cy="58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2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Info from related records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9B5C5A-8452-4DC6-B3AE-2BFA68F25E8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72" y="329183"/>
            <a:ext cx="7933333" cy="5473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579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Info from related records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C3E27D-DB54-43E7-AA71-D6B738E83D1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5072" y="329184"/>
            <a:ext cx="7934325" cy="54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6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Info from related records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CFCB43-2CED-45F1-8B65-61FA9122D0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72" y="329184"/>
            <a:ext cx="7933333" cy="5473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88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Classic Workflows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Steps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24E02-65F8-4074-BC8D-D75F06FAD6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372" y="476672"/>
            <a:ext cx="4896544" cy="590465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C0A5AF4-B78F-42B7-8081-C54A635B286A}"/>
              </a:ext>
            </a:extLst>
          </p:cNvPr>
          <p:cNvSpPr/>
          <p:nvPr/>
        </p:nvSpPr>
        <p:spPr>
          <a:xfrm>
            <a:off x="8182644" y="395020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9C1D2302-CF38-4E5A-BD74-5D424A004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3575304"/>
            <a:ext cx="274320" cy="27432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D5B3702-693F-4C19-B94F-CDD2A352BFE4}"/>
              </a:ext>
            </a:extLst>
          </p:cNvPr>
          <p:cNvSpPr/>
          <p:nvPr/>
        </p:nvSpPr>
        <p:spPr>
          <a:xfrm>
            <a:off x="8182644" y="4306824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AF71AE6-3C2B-46F3-A143-CADFD843D301}"/>
              </a:ext>
            </a:extLst>
          </p:cNvPr>
          <p:cNvSpPr/>
          <p:nvPr/>
        </p:nvSpPr>
        <p:spPr>
          <a:xfrm>
            <a:off x="8182644" y="566124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9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Update records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E5321-BED7-4087-82CB-8C204CC40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988" y="332656"/>
            <a:ext cx="8026394" cy="59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2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14487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Benefits of Flow over Classic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10C1-EC65-4D47-A578-3CB066AA0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865" y="1700808"/>
            <a:ext cx="10512862" cy="4351338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Overcome traditional limitations</a:t>
            </a:r>
          </a:p>
          <a:p>
            <a:r>
              <a:rPr lang="en-US" sz="4000" dirty="0"/>
              <a:t>Easily integrate with other services</a:t>
            </a:r>
          </a:p>
          <a:p>
            <a:r>
              <a:rPr lang="en-US" sz="4000" dirty="0"/>
              <a:t>Continually receive new features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85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Classic Workflows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Steps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24E02-65F8-4074-BC8D-D75F06FAD6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372" y="476672"/>
            <a:ext cx="4896544" cy="590465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C0A5AF4-B78F-42B7-8081-C54A635B286A}"/>
              </a:ext>
            </a:extLst>
          </p:cNvPr>
          <p:cNvSpPr/>
          <p:nvPr/>
        </p:nvSpPr>
        <p:spPr>
          <a:xfrm>
            <a:off x="8431219" y="497859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9C1D2302-CF38-4E5A-BD74-5D424A004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3602848"/>
            <a:ext cx="274320" cy="27432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D5B3702-693F-4C19-B94F-CDD2A352BFE4}"/>
              </a:ext>
            </a:extLst>
          </p:cNvPr>
          <p:cNvSpPr/>
          <p:nvPr/>
        </p:nvSpPr>
        <p:spPr>
          <a:xfrm>
            <a:off x="8431219" y="5339599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7856186-7994-4CBB-911B-39375C74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8124" y="3921060"/>
            <a:ext cx="274320" cy="27432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F8E677D-2AEA-4F37-A353-2AAFABAC2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597" y="4283164"/>
            <a:ext cx="274320" cy="27432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CE38AE85-89C3-4F8F-95C6-9230E04AE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5632100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5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Classic Workflows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Actions (Global)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9DC2D4-B1E1-44BB-B28F-0ABB5FED41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155" y="332656"/>
            <a:ext cx="7958614" cy="530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9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Classic Workflows – Call an Action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953AA8-EF25-4C07-A6F1-A269CB9658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501" y="1974118"/>
            <a:ext cx="6572250" cy="821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891798-0AA2-42D1-9E9D-5B2B960BD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829" y="3429000"/>
            <a:ext cx="7620000" cy="17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16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Actions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686DFB-3E52-46F1-BFF5-9CB51D41E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670" y="332656"/>
            <a:ext cx="7572375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77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Unbound Actions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AD9BEB-AD22-4FE2-8F96-09A2FA052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6865" y="243840"/>
            <a:ext cx="7536180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7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Unbound Actions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03E386-0EE8-4B68-A110-D744B205AF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6865" y="243840"/>
            <a:ext cx="7536180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83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Bound Actions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9943AB-9A28-40ED-BEFC-D9ED9EB269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6865" y="243840"/>
            <a:ext cx="7536180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9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Classic Workflows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Steps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24E02-65F8-4074-BC8D-D75F06FAD6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372" y="476672"/>
            <a:ext cx="4896544" cy="590465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C0A5AF4-B78F-42B7-8081-C54A635B286A}"/>
              </a:ext>
            </a:extLst>
          </p:cNvPr>
          <p:cNvSpPr/>
          <p:nvPr/>
        </p:nvSpPr>
        <p:spPr>
          <a:xfrm>
            <a:off x="8182644" y="1463040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9C1D2302-CF38-4E5A-BD74-5D424A004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3602848"/>
            <a:ext cx="274320" cy="27432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D5B3702-693F-4C19-B94F-CDD2A352BFE4}"/>
              </a:ext>
            </a:extLst>
          </p:cNvPr>
          <p:cNvSpPr/>
          <p:nvPr/>
        </p:nvSpPr>
        <p:spPr>
          <a:xfrm>
            <a:off x="8182644" y="1824041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AF71AE6-3C2B-46F3-A143-CADFD843D301}"/>
              </a:ext>
            </a:extLst>
          </p:cNvPr>
          <p:cNvSpPr/>
          <p:nvPr/>
        </p:nvSpPr>
        <p:spPr>
          <a:xfrm>
            <a:off x="8182644" y="602128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7856186-7994-4CBB-911B-39375C74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8124" y="3921060"/>
            <a:ext cx="274320" cy="27432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F8E677D-2AEA-4F37-A353-2AAFABAC2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597" y="4283164"/>
            <a:ext cx="274320" cy="27432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CE38AE85-89C3-4F8F-95C6-9230E04AE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5632100"/>
            <a:ext cx="274320" cy="274320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3DF7E0A7-106B-41FB-9D3B-A0CB958ED6F5}"/>
              </a:ext>
            </a:extLst>
          </p:cNvPr>
          <p:cNvSpPr/>
          <p:nvPr/>
        </p:nvSpPr>
        <p:spPr>
          <a:xfrm>
            <a:off x="8182644" y="532180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BC97AE46-42D8-4C86-B50C-EE425053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8124" y="5292660"/>
            <a:ext cx="274320" cy="274320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A698474F-A09D-4980-AEE3-A885D4D3FCAB}"/>
              </a:ext>
            </a:extLst>
          </p:cNvPr>
          <p:cNvSpPr/>
          <p:nvPr/>
        </p:nvSpPr>
        <p:spPr>
          <a:xfrm>
            <a:off x="8182644" y="497206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Warning">
            <a:extLst>
              <a:ext uri="{FF2B5EF4-FFF2-40B4-BE49-F238E27FC236}">
                <a16:creationId xmlns:a16="http://schemas.microsoft.com/office/drawing/2014/main" id="{3A4DC8C0-22D8-4A5F-B357-8D0A20F14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756" y="491377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6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2" grpId="1" animBg="1"/>
      <p:bldP spid="14" grpId="0" animBg="1"/>
      <p:bldP spid="14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79" y="332656"/>
            <a:ext cx="3808411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Control “connector”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D2653-47D2-4B3E-B18B-CF21E8FDB7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244" y="319088"/>
            <a:ext cx="6705600" cy="5993130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E5D109B-6A51-4321-8827-7853B627D6F6}"/>
              </a:ext>
            </a:extLst>
          </p:cNvPr>
          <p:cNvSpPr/>
          <p:nvPr/>
        </p:nvSpPr>
        <p:spPr>
          <a:xfrm>
            <a:off x="6670476" y="2204864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32921BE-FA9F-4243-8E2E-DCC2BF3E24E1}"/>
              </a:ext>
            </a:extLst>
          </p:cNvPr>
          <p:cNvSpPr/>
          <p:nvPr/>
        </p:nvSpPr>
        <p:spPr>
          <a:xfrm>
            <a:off x="6670476" y="4437113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 – Condition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24292A-0DF0-4487-8AB2-11C1C359E5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82" y="1916832"/>
            <a:ext cx="10512425" cy="33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4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10C1-EC65-4D47-A578-3CB066AA0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865" y="1700808"/>
            <a:ext cx="10512862" cy="4351338"/>
          </a:xfrm>
        </p:spPr>
        <p:txBody>
          <a:bodyPr>
            <a:normAutofit lnSpcReduction="10000"/>
          </a:bodyPr>
          <a:lstStyle/>
          <a:p>
            <a:endParaRPr lang="en-US" sz="4000"/>
          </a:p>
          <a:p>
            <a:r>
              <a:rPr lang="en-US" sz="4000"/>
              <a:t>How to configure Flow triggers</a:t>
            </a:r>
          </a:p>
          <a:p>
            <a:r>
              <a:rPr lang="en-US" sz="4000"/>
              <a:t>How to perform actions that mimic Workflow steps</a:t>
            </a:r>
          </a:p>
          <a:p>
            <a:r>
              <a:rPr lang="en-US" sz="4000"/>
              <a:t>Current limitations of Flow</a:t>
            </a:r>
          </a:p>
          <a:p>
            <a:r>
              <a:rPr lang="en-US" sz="4000"/>
              <a:t>Cool stuff you can do in Flow that Classic Workflows can’t</a:t>
            </a:r>
          </a:p>
          <a:p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9026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 – Condition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D8ED65-3ADE-494E-88EE-90FE33F7AB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396"/>
            <a:ext cx="10512425" cy="43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 – Switch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7EC655-1C53-4E7A-A443-B01E1C2CC8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45539"/>
            <a:ext cx="10512425" cy="29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1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 – Switch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C5CF31-0C51-41A4-8921-1C1DE4BB0A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02462"/>
            <a:ext cx="10512425" cy="25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67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Classic Workflows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Steps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24E02-65F8-4074-BC8D-D75F06FAD6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372" y="476672"/>
            <a:ext cx="4896544" cy="590465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C0A5AF4-B78F-42B7-8081-C54A635B286A}"/>
              </a:ext>
            </a:extLst>
          </p:cNvPr>
          <p:cNvSpPr/>
          <p:nvPr/>
        </p:nvSpPr>
        <p:spPr>
          <a:xfrm>
            <a:off x="8182644" y="289864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9C1D2302-CF38-4E5A-BD74-5D424A004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3602848"/>
            <a:ext cx="274320" cy="27432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7856186-7994-4CBB-911B-39375C74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3923470"/>
            <a:ext cx="274320" cy="27432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F8E677D-2AEA-4F37-A353-2AAFABAC2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597" y="4283164"/>
            <a:ext cx="274320" cy="27432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CE38AE85-89C3-4F8F-95C6-9230E04AE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5632100"/>
            <a:ext cx="274320" cy="27432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E1F211E6-28AA-41B4-8C88-C83CFB0E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1433892"/>
            <a:ext cx="274320" cy="27432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109C2EDB-7093-4DCF-A400-258ED0CAA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1765745"/>
            <a:ext cx="274320" cy="27432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ADFD357F-BBE6-4249-9BB6-4F408BCF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5991794"/>
            <a:ext cx="274320" cy="274320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7382C3D0-A937-40E2-A9F2-8591883DD7B8}"/>
              </a:ext>
            </a:extLst>
          </p:cNvPr>
          <p:cNvSpPr/>
          <p:nvPr/>
        </p:nvSpPr>
        <p:spPr>
          <a:xfrm>
            <a:off x="8182644" y="4639988"/>
            <a:ext cx="648072" cy="216024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Warning">
            <a:extLst>
              <a:ext uri="{FF2B5EF4-FFF2-40B4-BE49-F238E27FC236}">
                <a16:creationId xmlns:a16="http://schemas.microsoft.com/office/drawing/2014/main" id="{2E44D0A3-25F1-48C8-8E60-992B27F6D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1043" y="4610840"/>
            <a:ext cx="274320" cy="274320"/>
          </a:xfrm>
          <a:prstGeom prst="rect">
            <a:avLst/>
          </a:prstGeom>
        </p:spPr>
      </p:pic>
      <p:pic>
        <p:nvPicPr>
          <p:cNvPr id="19" name="Graphic 18" descr="Warning">
            <a:extLst>
              <a:ext uri="{FF2B5EF4-FFF2-40B4-BE49-F238E27FC236}">
                <a16:creationId xmlns:a16="http://schemas.microsoft.com/office/drawing/2014/main" id="{EED34EC5-3C7B-4E26-8FEF-5B9C5714C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6480" y="4928403"/>
            <a:ext cx="274320" cy="274320"/>
          </a:xfrm>
          <a:prstGeom prst="rect">
            <a:avLst/>
          </a:prstGeom>
        </p:spPr>
      </p:pic>
      <p:pic>
        <p:nvPicPr>
          <p:cNvPr id="23" name="Graphic 22" descr="Warning">
            <a:extLst>
              <a:ext uri="{FF2B5EF4-FFF2-40B4-BE49-F238E27FC236}">
                <a16:creationId xmlns:a16="http://schemas.microsoft.com/office/drawing/2014/main" id="{E90545F3-E390-4B85-86AA-A0DB49FC3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8124" y="2869500"/>
            <a:ext cx="274320" cy="274320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F5C3F569-1841-4624-8D84-86D2121C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824" y="5298210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6" grpId="0" animBg="1"/>
      <p:bldP spid="1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4191068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What else?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Custom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667A8-5FB5-4B7F-972D-ECA50121E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483" y="332656"/>
            <a:ext cx="6917531" cy="61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02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384376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Flow</a:t>
            </a:r>
            <a:br>
              <a:rPr lang="en-US" sz="4800" b="1">
                <a:solidFill>
                  <a:schemeClr val="bg2"/>
                </a:solidFill>
              </a:rPr>
            </a:br>
            <a:br>
              <a:rPr lang="en-US" sz="4800" b="1">
                <a:solidFill>
                  <a:schemeClr val="bg2"/>
                </a:solidFill>
              </a:rPr>
            </a:br>
            <a:r>
              <a:rPr lang="en-US" sz="4800" b="1">
                <a:solidFill>
                  <a:schemeClr val="bg2"/>
                </a:solidFill>
              </a:rPr>
              <a:t>Real-Time?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2188CE-50BF-4261-A651-70C77B096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9178" y="270033"/>
            <a:ext cx="5366385" cy="63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8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937620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What’s new?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Delete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C34A14-8FD8-44CB-A377-72CB6B791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105" y="2049997"/>
            <a:ext cx="7377370" cy="24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7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937620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What’s new?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Predict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B4ADB4-E457-4C25-8AA7-BA2F86932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3485" y="3813631"/>
            <a:ext cx="5193460" cy="2801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26CA0-A1A2-4CAE-95CD-8F1203A0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485" y="332656"/>
            <a:ext cx="5193460" cy="343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567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937620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What’s new?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Predict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6CBF32-FA92-435A-BAC7-E1BA89EC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294" y="332656"/>
            <a:ext cx="3755852" cy="4288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D2D3CA-92FF-483A-9055-E1D66C61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94" y="665151"/>
            <a:ext cx="4034303" cy="41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12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782172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What’s new?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Relate &amp; Unrelate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F5219-A7D6-4A94-8FDF-9D4D2680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945" y="723404"/>
            <a:ext cx="7644234" cy="378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5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Connectors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1C2605-8048-4781-9024-71FDBF166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574" y="2044461"/>
            <a:ext cx="8067675" cy="311467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B7393783-8DC8-4E82-A041-EF8760460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490" y="2044461"/>
            <a:ext cx="914400" cy="91440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BA55D189-1200-47C4-AB0D-71E8E388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9857" y="2044461"/>
            <a:ext cx="914400" cy="914400"/>
          </a:xfrm>
          <a:prstGeom prst="rect">
            <a:avLst/>
          </a:prstGeom>
        </p:spPr>
      </p:pic>
      <p:pic>
        <p:nvPicPr>
          <p:cNvPr id="14" name="Graphic 13" descr="Warning">
            <a:extLst>
              <a:ext uri="{FF2B5EF4-FFF2-40B4-BE49-F238E27FC236}">
                <a16:creationId xmlns:a16="http://schemas.microsoft.com/office/drawing/2014/main" id="{15447F8F-4678-4BFF-BF85-96C66C8D3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1768" y="2044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782172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What’s new?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Query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719559-9840-4D93-AE95-16FA71CC7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4625" y="131700"/>
            <a:ext cx="5850473" cy="67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64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843198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What’s new?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Upload &amp; Get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DFC62-69DC-476B-8649-5AF39FE38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7806" y="1062691"/>
            <a:ext cx="7541298" cy="42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61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32656"/>
            <a:ext cx="3843198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What’s new?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Change 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7731D6-825F-44BE-AC81-11BC2AD56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6586" y="953802"/>
            <a:ext cx="7706292" cy="35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19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79" y="332656"/>
            <a:ext cx="4131433" cy="417646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Flow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What’s new?</a:t>
            </a:r>
            <a:br>
              <a:rPr lang="en-US" sz="4800" b="1" dirty="0">
                <a:solidFill>
                  <a:schemeClr val="bg2"/>
                </a:solidFill>
              </a:rPr>
            </a:b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Scheduling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37C4C-67BE-47AE-BC1E-6CFF783DB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1703" y="332656"/>
            <a:ext cx="7278058" cy="60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740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B216ED5-13D6-46D6-9530-9A66F7BA1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126" y="3285867"/>
            <a:ext cx="6788822" cy="18766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99" dirty="0"/>
              <a:t>February 22, 2020</a:t>
            </a:r>
          </a:p>
          <a:p>
            <a:pPr marL="0" indent="0" algn="ctr">
              <a:buNone/>
            </a:pPr>
            <a:r>
              <a:rPr lang="en-US" sz="4299" b="1" dirty="0">
                <a:latin typeface="Arial Black" panose="020B0A04020102020204" pitchFamily="34" charset="0"/>
              </a:rPr>
              <a:t>Microsoft Offices</a:t>
            </a:r>
          </a:p>
          <a:p>
            <a:pPr marL="0" indent="0" algn="ctr">
              <a:buNone/>
            </a:pPr>
            <a:r>
              <a:rPr lang="en-US" b="1" dirty="0"/>
              <a:t>Tampa, FL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92A903-B1CE-4508-B83C-903350BC6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" y="894"/>
            <a:ext cx="6022564" cy="6856213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2D035-A009-4755-9499-03699A2DC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49" y="393982"/>
            <a:ext cx="6797368" cy="250480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A2E797-E5D0-48E0-963A-B2154B77C2BD}"/>
              </a:ext>
            </a:extLst>
          </p:cNvPr>
          <p:cNvSpPr/>
          <p:nvPr/>
        </p:nvSpPr>
        <p:spPr>
          <a:xfrm>
            <a:off x="434226" y="5393736"/>
            <a:ext cx="11241277" cy="12950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0E9796-362D-4420-B05E-67D829403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0" y="5796464"/>
            <a:ext cx="1815953" cy="422209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B4E7CCF7-AEFD-49D8-82C2-978DD16C5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63" y="5757209"/>
            <a:ext cx="2013656" cy="4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820FDC-6E30-4DC4-9F0B-1C16CA6FC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36" y="5689737"/>
            <a:ext cx="3130105" cy="630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29BA76-B067-4266-8285-9F68BECF6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108" y="5682274"/>
            <a:ext cx="2011090" cy="6191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2985FD-B7D5-498B-8427-D509A970C8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3" b="24296"/>
          <a:stretch/>
        </p:blipFill>
        <p:spPr>
          <a:xfrm>
            <a:off x="7772627" y="5700284"/>
            <a:ext cx="1518873" cy="583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CAE67-EBA3-4194-94EC-9AAD6314A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772635">
            <a:off x="109653" y="1705596"/>
            <a:ext cx="7760324" cy="25451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FE53C2-368D-4003-B026-11C159879A14}"/>
              </a:ext>
            </a:extLst>
          </p:cNvPr>
          <p:cNvSpPr/>
          <p:nvPr/>
        </p:nvSpPr>
        <p:spPr>
          <a:xfrm rot="19717054">
            <a:off x="-1011176" y="2624241"/>
            <a:ext cx="1175766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Thank you </a:t>
            </a:r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ClickDimensions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being a platinum sponsor</a:t>
            </a:r>
          </a:p>
        </p:txBody>
      </p:sp>
    </p:spTree>
    <p:extLst>
      <p:ext uri="{BB962C8B-B14F-4D97-AF65-F5344CB8AC3E}">
        <p14:creationId xmlns:p14="http://schemas.microsoft.com/office/powerpoint/2010/main" val="3571756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79" y="332656"/>
            <a:ext cx="3768655" cy="229624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2"/>
                </a:solidFill>
              </a:rPr>
              <a:t>References and more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A368E-FBEB-48AB-8F77-222D4E553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212" y="332656"/>
            <a:ext cx="7056632" cy="57002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/>
              <a:t>Replace classic Common Data Service workflows with flows</a:t>
            </a:r>
          </a:p>
          <a:p>
            <a:pPr marL="0" indent="0">
              <a:buNone/>
            </a:pPr>
            <a:r>
              <a:rPr lang="en-US" sz="1400"/>
              <a:t>https://docs.microsoft.com/en-us/flow/replace-workflows-with-flows</a:t>
            </a:r>
          </a:p>
          <a:p>
            <a:pPr marL="0" indent="0">
              <a:buNone/>
            </a:pPr>
            <a:r>
              <a:rPr lang="en-US" sz="1400"/>
              <a:t> </a:t>
            </a:r>
          </a:p>
          <a:p>
            <a:pPr marL="0" indent="0">
              <a:buNone/>
            </a:pPr>
            <a:r>
              <a:rPr lang="en-US" sz="1400" b="1"/>
              <a:t>What's new and planned for Microsoft Flow (October 2019 through March 2020)</a:t>
            </a:r>
          </a:p>
          <a:p>
            <a:pPr marL="0" indent="0">
              <a:buNone/>
            </a:pPr>
            <a:r>
              <a:rPr lang="en-US" sz="1400"/>
              <a:t>https://docs.microsoft.com/en-us/power-platform-release-plan/2019wave2/microsoft-flow/planned-features</a:t>
            </a:r>
          </a:p>
          <a:p>
            <a:pPr marL="0" indent="0">
              <a:buNone/>
            </a:pPr>
            <a:r>
              <a:rPr lang="en-US" sz="1400"/>
              <a:t> </a:t>
            </a:r>
          </a:p>
          <a:p>
            <a:pPr marL="0" indent="0">
              <a:buNone/>
            </a:pPr>
            <a:r>
              <a:rPr lang="en-US" sz="1400" b="1"/>
              <a:t>CDS Connector</a:t>
            </a:r>
          </a:p>
          <a:p>
            <a:pPr marL="0" indent="0">
              <a:buNone/>
            </a:pPr>
            <a:r>
              <a:rPr lang="en-US" sz="1400"/>
              <a:t>https://docs.microsoft.com/en-us/Connectors/commondataserviceforapps/</a:t>
            </a:r>
          </a:p>
          <a:p>
            <a:pPr marL="0" indent="0">
              <a:buNone/>
            </a:pPr>
            <a:r>
              <a:rPr lang="en-US" sz="1400"/>
              <a:t> </a:t>
            </a:r>
          </a:p>
          <a:p>
            <a:pPr marL="0" indent="0">
              <a:buNone/>
            </a:pPr>
            <a:r>
              <a:rPr lang="en-US" sz="1400" b="1"/>
              <a:t>On Premise Data Gateway</a:t>
            </a:r>
          </a:p>
          <a:p>
            <a:pPr marL="0" indent="0">
              <a:buNone/>
            </a:pPr>
            <a:r>
              <a:rPr lang="en-US" sz="1400"/>
              <a:t>https://docs.microsoft.com/en-us/flow/gateway-reference</a:t>
            </a:r>
          </a:p>
          <a:p>
            <a:pPr marL="0" indent="0">
              <a:buNone/>
            </a:pPr>
            <a:r>
              <a:rPr lang="en-US" sz="1400"/>
              <a:t> </a:t>
            </a:r>
          </a:p>
          <a:p>
            <a:pPr marL="0" indent="0">
              <a:buNone/>
            </a:pPr>
            <a:r>
              <a:rPr lang="en-US" sz="1400" b="1"/>
              <a:t>Functions in Flow</a:t>
            </a:r>
          </a:p>
          <a:p>
            <a:pPr marL="0" indent="0">
              <a:buNone/>
            </a:pPr>
            <a:r>
              <a:rPr lang="en-US" sz="1400"/>
              <a:t>https://docs.microsoft.com/en-us/azure/logic-apps/workflow-definition-language-functions-reference#functions-in-expressions</a:t>
            </a:r>
          </a:p>
          <a:p>
            <a:pPr marL="0" indent="0">
              <a:buNone/>
            </a:pPr>
            <a:r>
              <a:rPr lang="en-US" sz="1400"/>
              <a:t> </a:t>
            </a:r>
          </a:p>
          <a:p>
            <a:pPr marL="0" indent="0">
              <a:buNone/>
            </a:pPr>
            <a:r>
              <a:rPr lang="en-US" sz="1400" b="1"/>
              <a:t>Calling a CDS Action from Flow</a:t>
            </a:r>
          </a:p>
          <a:p>
            <a:pPr marL="0" indent="0">
              <a:buNone/>
            </a:pPr>
            <a:r>
              <a:rPr lang="en-US" sz="1400"/>
              <a:t>https://docs.microsoft.com/en-us/business-applications-release-notes/april19/microsoft-flow/automated-flows-call-common-data-service-action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E7AFE-0E69-4B2C-9A0B-60D57446A485}"/>
              </a:ext>
            </a:extLst>
          </p:cNvPr>
          <p:cNvSpPr txBox="1"/>
          <p:nvPr/>
        </p:nvSpPr>
        <p:spPr>
          <a:xfrm>
            <a:off x="215312" y="2920736"/>
            <a:ext cx="4149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Aiden.Kaskela@Exalents.com</a:t>
            </a:r>
          </a:p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AidenKaskela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6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97564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Different ways to Create Flows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13000-DF6A-437F-9CDD-CCCA7A58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From your Model Driven App (okay)</a:t>
            </a:r>
          </a:p>
          <a:p>
            <a:r>
              <a:rPr lang="en-US" sz="4000" dirty="0"/>
              <a:t>From the Power Automate site – My Flows (better)</a:t>
            </a:r>
          </a:p>
          <a:p>
            <a:r>
              <a:rPr lang="en-US" sz="4000" dirty="0"/>
              <a:t>From a solution (best)</a:t>
            </a:r>
          </a:p>
        </p:txBody>
      </p:sp>
    </p:spTree>
    <p:extLst>
      <p:ext uri="{BB962C8B-B14F-4D97-AF65-F5344CB8AC3E}">
        <p14:creationId xmlns:p14="http://schemas.microsoft.com/office/powerpoint/2010/main" val="277501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1B26-6296-463A-970F-B0CA5F7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22" y="365127"/>
            <a:ext cx="10512862" cy="1460498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From a Model Driven App</a:t>
            </a:r>
            <a:br>
              <a:rPr lang="en-US" sz="4800" b="1" dirty="0">
                <a:solidFill>
                  <a:schemeClr val="bg2"/>
                </a:solidFill>
              </a:rPr>
            </a:br>
            <a:r>
              <a:rPr lang="en-US" sz="4800" b="1" dirty="0">
                <a:solidFill>
                  <a:schemeClr val="bg2"/>
                </a:solidFill>
              </a:rPr>
              <a:t>  On Demand Only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5C201B7D-4190-46D3-A6E8-438CF295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836403" y="2034351"/>
            <a:ext cx="6516018" cy="43513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50714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Segoe U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BCA7A1A-B81F-4805-BD5C-965D48B0CF99}" vid="{6D956689-C719-44E2-AE39-EE1FABA237C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744A40D559E74AAC10C34C870A3799" ma:contentTypeVersion="10" ma:contentTypeDescription="Create a new document." ma:contentTypeScope="" ma:versionID="d7a3ad5e5ae6dca8b6ec913d46a42209">
  <xsd:schema xmlns:xsd="http://www.w3.org/2001/XMLSchema" xmlns:xs="http://www.w3.org/2001/XMLSchema" xmlns:p="http://schemas.microsoft.com/office/2006/metadata/properties" xmlns:ns3="926cadf9-8f4a-4105-a4c5-f9aaf5c1ac7e" targetNamespace="http://schemas.microsoft.com/office/2006/metadata/properties" ma:root="true" ma:fieldsID="d02ac243a47c7ec308d18fd27ae4c253" ns3:_="">
    <xsd:import namespace="926cadf9-8f4a-4105-a4c5-f9aaf5c1ac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6cadf9-8f4a-4105-a4c5-f9aaf5c1a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7B99DB-AB41-4415-9A33-DCA138AB40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183E0-B8B9-4624-8EAA-1840C7AA18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6cadf9-8f4a-4105-a4c5-f9aaf5c1a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DC8E1-A505-41A3-B4FF-08A7BB4FE0E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26cadf9-8f4a-4105-a4c5-f9aaf5c1ac7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363</Words>
  <Application>Microsoft Office PowerPoint</Application>
  <PresentationFormat>Custom</PresentationFormat>
  <Paragraphs>124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Arial Black</vt:lpstr>
      <vt:lpstr>Calibri</vt:lpstr>
      <vt:lpstr>Palatino Linotype</vt:lpstr>
      <vt:lpstr>Segoe UI</vt:lpstr>
      <vt:lpstr>Segoe UI Black</vt:lpstr>
      <vt:lpstr>1_Office Theme</vt:lpstr>
      <vt:lpstr>PowerPoint Presentation</vt:lpstr>
      <vt:lpstr>Workflows to Flow Power Automate:  Upgrade your Automation</vt:lpstr>
      <vt:lpstr>Aiden Kaskela</vt:lpstr>
      <vt:lpstr>What is Flow?   Trigger -&gt;    Action  Current Connectors</vt:lpstr>
      <vt:lpstr>Benefits of Flow over Classic Workflows</vt:lpstr>
      <vt:lpstr>Objectives</vt:lpstr>
      <vt:lpstr>Connectors</vt:lpstr>
      <vt:lpstr>Different ways to Create Flows</vt:lpstr>
      <vt:lpstr>From a Model Driven App   On Demand Only</vt:lpstr>
      <vt:lpstr>On Demand Flow – Security</vt:lpstr>
      <vt:lpstr>From Model Driven - On Demand  Trigger: When a record is selected</vt:lpstr>
      <vt:lpstr>My Flows (better)  My Flows -&gt; New Flow</vt:lpstr>
      <vt:lpstr>My Flows (better)  Where’s the Trigger?</vt:lpstr>
      <vt:lpstr>My Flows (better)  There it is!</vt:lpstr>
      <vt:lpstr>My Flows (better)  Input!</vt:lpstr>
      <vt:lpstr>My Flows (better)  Input!</vt:lpstr>
      <vt:lpstr>My Flows (better)  Input!</vt:lpstr>
      <vt:lpstr>My Flows (better)  Input!</vt:lpstr>
      <vt:lpstr>Solution (best) – Workflow Recap</vt:lpstr>
      <vt:lpstr>Solution (best) – Workflow Recap</vt:lpstr>
      <vt:lpstr>Solution (best)  Adding a new Flow</vt:lpstr>
      <vt:lpstr>Solution (best)  The Trigger</vt:lpstr>
      <vt:lpstr>Solution (best)  The Trigger</vt:lpstr>
      <vt:lpstr>Solution (best)  The Trigger</vt:lpstr>
      <vt:lpstr>Solution (best)  The Trigger</vt:lpstr>
      <vt:lpstr>Solution (best)  The Trigger</vt:lpstr>
      <vt:lpstr>Solution (best)  The Trigger</vt:lpstr>
      <vt:lpstr>Classic Workflows  Steps</vt:lpstr>
      <vt:lpstr>Classic Workflows  Create</vt:lpstr>
      <vt:lpstr>Flow  Create Action</vt:lpstr>
      <vt:lpstr>Flow  Select the Entity</vt:lpstr>
      <vt:lpstr>Flow  Set any Properties</vt:lpstr>
      <vt:lpstr>Flow  Dynamic values</vt:lpstr>
      <vt:lpstr>Flow  Dynamic values</vt:lpstr>
      <vt:lpstr>Flow  Expressions</vt:lpstr>
      <vt:lpstr>Flow  Expressions</vt:lpstr>
      <vt:lpstr>Flow  Dynamic values</vt:lpstr>
      <vt:lpstr>Flow  Dynamic values</vt:lpstr>
      <vt:lpstr>Flow  Dynamic values</vt:lpstr>
      <vt:lpstr>Flow  Dynamic values</vt:lpstr>
      <vt:lpstr>Flow  Set any Properties</vt:lpstr>
      <vt:lpstr>Classic Workflows  Info from related records</vt:lpstr>
      <vt:lpstr>Flow  Info from related records</vt:lpstr>
      <vt:lpstr>Flow  Info from related records</vt:lpstr>
      <vt:lpstr>Flow  Info from related records</vt:lpstr>
      <vt:lpstr>Flow  Info from related records</vt:lpstr>
      <vt:lpstr>Flow  Info from related records</vt:lpstr>
      <vt:lpstr>Classic Workflows  Steps</vt:lpstr>
      <vt:lpstr>Flow  Update records</vt:lpstr>
      <vt:lpstr>Classic Workflows  Steps</vt:lpstr>
      <vt:lpstr>Classic Workflows  Actions (Global)</vt:lpstr>
      <vt:lpstr>Classic Workflows – Call an Action</vt:lpstr>
      <vt:lpstr>Flow  Actions</vt:lpstr>
      <vt:lpstr>Flow  Unbound Actions</vt:lpstr>
      <vt:lpstr>Flow  Unbound Actions</vt:lpstr>
      <vt:lpstr>Flow  Bound Actions</vt:lpstr>
      <vt:lpstr>Classic Workflows  Steps</vt:lpstr>
      <vt:lpstr>Flow  Control “connector”</vt:lpstr>
      <vt:lpstr>Flow – Condition</vt:lpstr>
      <vt:lpstr>Flow – Condition</vt:lpstr>
      <vt:lpstr>Flow – Switch</vt:lpstr>
      <vt:lpstr>Flow – Switch</vt:lpstr>
      <vt:lpstr>Classic Workflows  Steps</vt:lpstr>
      <vt:lpstr>What else?  Custom Code</vt:lpstr>
      <vt:lpstr>Flow  Real-Time?</vt:lpstr>
      <vt:lpstr>Flow  What’s new?  Delete</vt:lpstr>
      <vt:lpstr>Flow  What’s new?  Predict</vt:lpstr>
      <vt:lpstr>Flow  What’s new?  Predict</vt:lpstr>
      <vt:lpstr>Flow  What’s new?  Relate &amp; Unrelate</vt:lpstr>
      <vt:lpstr>Flow  What’s new?  Query</vt:lpstr>
      <vt:lpstr>Flow  What’s new?  Upload &amp; Get Files</vt:lpstr>
      <vt:lpstr>Flow  What’s new?  Change set</vt:lpstr>
      <vt:lpstr>Flow  What’s new?  Scheduling</vt:lpstr>
      <vt:lpstr>PowerPoint Presentation</vt:lpstr>
      <vt:lpstr>References and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Aiden Kaskela</dc:creator>
  <cp:lastModifiedBy>Aiden Kaskela</cp:lastModifiedBy>
  <cp:revision>1</cp:revision>
  <dcterms:created xsi:type="dcterms:W3CDTF">2019-09-13T17:23:44Z</dcterms:created>
  <dcterms:modified xsi:type="dcterms:W3CDTF">2020-02-22T12:26:11Z</dcterms:modified>
</cp:coreProperties>
</file>